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  <p:sldMasterId id="2147483664" r:id="rId4"/>
  </p:sldMasterIdLst>
  <p:notesMasterIdLst>
    <p:notesMasterId r:id="rId6"/>
  </p:notesMasterIdLst>
  <p:sldIdLst>
    <p:sldId id="373" r:id="rId5"/>
    <p:sldId id="258" r:id="rId7"/>
    <p:sldId id="359" r:id="rId8"/>
    <p:sldId id="381" r:id="rId9"/>
    <p:sldId id="393" r:id="rId10"/>
    <p:sldId id="350" r:id="rId11"/>
    <p:sldId id="361" r:id="rId12"/>
    <p:sldId id="394" r:id="rId13"/>
    <p:sldId id="410" r:id="rId14"/>
    <p:sldId id="411" r:id="rId15"/>
    <p:sldId id="412" r:id="rId16"/>
    <p:sldId id="413" r:id="rId17"/>
    <p:sldId id="414" r:id="rId18"/>
    <p:sldId id="415" r:id="rId19"/>
    <p:sldId id="271" r:id="rId20"/>
    <p:sldId id="416" r:id="rId21"/>
    <p:sldId id="375" r:id="rId22"/>
    <p:sldId id="392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655E"/>
    <a:srgbClr val="8E7260"/>
    <a:srgbClr val="D4C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34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8E7260"/>
            </a:solidFill>
            <a:ln w="76200">
              <a:solidFill>
                <a:schemeClr val="bg1"/>
              </a:solidFill>
            </a:ln>
            <a:effectLst/>
          </c:spPr>
          <c:explosion val="0"/>
          <c:dPt>
            <c:idx val="0"/>
            <c:bubble3D val="0"/>
            <c:spPr>
              <a:solidFill>
                <a:srgbClr val="8E7260"/>
              </a:solidFill>
              <a:ln w="7620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8E7260"/>
              </a:solidFill>
              <a:ln w="111125">
                <a:solidFill>
                  <a:schemeClr val="bg1"/>
                </a:solidFill>
                <a:prstDash val="solid"/>
              </a:ln>
              <a:effectLst/>
            </c:spPr>
          </c:dPt>
          <c:dLbls>
            <c:dLbl>
              <c:idx val="0"/>
              <c:layout>
                <c:manualLayout>
                  <c:x val="-0.187405654997976"/>
                  <c:y val="0.1306134202718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 defTabSz="914400">
                      <a:defRPr lang="zh-CN" sz="2000" b="1" i="0" u="none" strike="noStrike" kern="1200" baseline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defRPr>
                    </a:pPr>
                    <a:r>
                      <a:rPr lang="en-US" altLang="zh-CN"/>
                      <a:t>9.1</a:t>
                    </a:r>
                    <a:endParaRPr lang="en-US" altLang="zh-CN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2000" b="1" i="0" u="none" strike="noStrike" kern="1200" baseline="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cs typeface="+mn-cs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620161693169194"/>
                      <c:h val="0.42445279918958"/>
                    </c:manualLayout>
                  </c15:layout>
                </c:ext>
              </c:extLst>
            </c:dLbl>
            <c:dLbl>
              <c:idx val="1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2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0.35</c:v>
                </c:pt>
                <c:pt idx="1">
                  <c:v>0.65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98931984260821"/>
          <c:y val="0.236049766718507"/>
          <c:w val="0.662349634626194"/>
          <c:h val="0.61084499740798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8E7260"/>
            </a:solidFill>
            <a:ln w="76200">
              <a:solidFill>
                <a:schemeClr val="bg1"/>
              </a:solidFill>
            </a:ln>
            <a:effectLst/>
          </c:spPr>
          <c:explosion val="0"/>
          <c:dPt>
            <c:idx val="0"/>
            <c:bubble3D val="0"/>
            <c:spPr>
              <a:solidFill>
                <a:srgbClr val="8E7260"/>
              </a:solidFill>
              <a:ln w="7620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8E7260"/>
              </a:solidFill>
              <a:ln w="111125">
                <a:solidFill>
                  <a:schemeClr val="bg1"/>
                </a:solidFill>
                <a:prstDash val="solid"/>
              </a:ln>
              <a:effectLst/>
            </c:spPr>
          </c:dPt>
          <c:dLbls>
            <c:dLbl>
              <c:idx val="0"/>
              <c:layout>
                <c:manualLayout>
                  <c:x val="-0.179153468032502"/>
                  <c:y val="-0.17192247516450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 defTabSz="914400">
                      <a:defRPr lang="zh-CN" sz="2000" b="1" i="0" u="none" strike="noStrike" kern="1200" baseline="0">
                        <a:solidFill>
                          <a:schemeClr val="tx1"/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  <a:cs typeface="+mn-cs"/>
                      </a:defRPr>
                    </a:pPr>
                    <a:r>
                      <a:rPr lang="en-US" altLang="zh-CN"/>
                      <a:t>9.2</a:t>
                    </a:r>
                    <a:endParaRPr lang="en-US" altLang="zh-CN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2000" b="1" i="0" u="none" strike="noStrike" kern="1200" baseline="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  <a:cs typeface="+mn-cs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620161693169194"/>
                      <c:h val="0.42445279918958"/>
                    </c:manualLayout>
                  </c15:layout>
                </c:ext>
              </c:extLst>
            </c:dLbl>
            <c:dLbl>
              <c:idx val="1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2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0.68</c:v>
                </c:pt>
                <c:pt idx="1">
                  <c:v>0.32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8F5E8-703D-4C6C-8C45-AC3B6EDC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4291F-F039-49C7-A092-3149E8D986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1F00-846C-4A4D-A4DE-CAAE89CCF4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5BB179-26CC-4E60-8505-2A240BADA4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1F00-846C-4A4D-A4DE-CAAE89CCF4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1F00-846C-4A4D-A4DE-CAAE89CCF4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5BB179-26CC-4E60-8505-2A240BADA4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5BB179-26CC-4E60-8505-2A240BADA4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1F00-846C-4A4D-A4DE-CAAE89CCF4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5BB179-26CC-4E60-8505-2A240BADA4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5BB179-26CC-4E60-8505-2A240BADA4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5BB179-26CC-4E60-8505-2A240BADA4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5BB179-26CC-4E60-8505-2A240BADA4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5BB179-26CC-4E60-8505-2A240BADA4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AAF4-4EE3-4547-885B-5A3C105A0B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B997-B2CF-4ACA-9587-FFB8A5E7D2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AAF4-4EE3-4547-885B-5A3C105A0B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4B997-B2CF-4ACA-9587-FFB8A5E7D2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CAAF4-4EE3-4547-885B-5A3C105A0B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4B997-B2CF-4ACA-9587-FFB8A5E7D2F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CAAF4-4EE3-4547-885B-5A3C105A0B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4B997-B2CF-4ACA-9587-FFB8A5E7D2F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tags" Target="../tags/tag4.xml"/><Relationship Id="rId4" Type="http://schemas.microsoft.com/office/2007/relationships/media" Target="../media/media2.mp4"/><Relationship Id="rId3" Type="http://schemas.openxmlformats.org/officeDocument/2006/relationships/video" Target="../media/media2.mp4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tags" Target="../tags/tag5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6.png"/><Relationship Id="rId3" Type="http://schemas.openxmlformats.org/officeDocument/2006/relationships/tags" Target="../tags/tag6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tags" Target="../tags/tag3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9.png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90"/>
            <a:ext cx="12192000" cy="6858000"/>
          </a:xfrm>
          <a:prstGeom prst="rect">
            <a:avLst/>
          </a:prstGeom>
        </p:spPr>
      </p:pic>
      <p:sp>
        <p:nvSpPr>
          <p:cNvPr id="6" name="六边形 5"/>
          <p:cNvSpPr/>
          <p:nvPr/>
        </p:nvSpPr>
        <p:spPr>
          <a:xfrm>
            <a:off x="1776413" y="9033"/>
            <a:ext cx="8639175" cy="6839935"/>
          </a:xfrm>
          <a:prstGeom prst="hexagon">
            <a:avLst>
              <a:gd name="adj" fmla="val 52754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>
            <a:off x="2030094" y="209881"/>
            <a:ext cx="8131812" cy="6438238"/>
          </a:xfrm>
          <a:prstGeom prst="hexagon">
            <a:avLst>
              <a:gd name="adj" fmla="val 53251"/>
              <a:gd name="vf" fmla="val 115470"/>
            </a:avLst>
          </a:prstGeom>
          <a:noFill/>
          <a:ln w="41275">
            <a:solidFill>
              <a:srgbClr val="8E7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402330" y="1893831"/>
            <a:ext cx="55816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北城之音</a:t>
            </a:r>
            <a:endParaRPr lang="zh-CN" altLang="en-US" sz="8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00550" y="3284855"/>
            <a:ext cx="35858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项目介绍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</a:endParaRPr>
          </a:p>
        </p:txBody>
      </p:sp>
      <p:sp>
        <p:nvSpPr>
          <p:cNvPr id="10" name="Content Placeholder 2"/>
          <p:cNvSpPr txBox="1"/>
          <p:nvPr/>
        </p:nvSpPr>
        <p:spPr>
          <a:xfrm>
            <a:off x="3166426" y="4230541"/>
            <a:ext cx="6054728" cy="68834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000" b="0" i="0" u="none" strike="noStrike" kern="1200" cap="none" spc="30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Introduction to the project “voice of the BCU”</a:t>
            </a:r>
            <a:endParaRPr kumimoji="0" lang="en-US" altLang="zh-CN" sz="1000" b="0" i="0" u="none" strike="noStrike" kern="1200" cap="none" spc="30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0" i="0" u="none" strike="noStrike" kern="1200" cap="none" spc="30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李沅罡、杨若嘉、李赛飞、吴阳文月</a:t>
            </a:r>
            <a:endParaRPr kumimoji="0" lang="zh-CN" altLang="en-US" b="0" i="0" u="none" strike="noStrike" kern="1200" cap="none" spc="30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10186" y="5042838"/>
            <a:ext cx="1766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第三组</a:t>
            </a:r>
            <a:endParaRPr lang="zh-CN" altLang="en-US" sz="2400" spc="600" dirty="0">
              <a:solidFill>
                <a:schemeClr val="tx1">
                  <a:lumMod val="75000"/>
                  <a:lumOff val="2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45"/>
          <a:stretch>
            <a:fillRect/>
          </a:stretch>
        </p:blipFill>
        <p:spPr>
          <a:xfrm rot="10800000">
            <a:off x="0" y="3434715"/>
            <a:ext cx="12146915" cy="3423285"/>
          </a:xfrm>
          <a:custGeom>
            <a:avLst/>
            <a:gdLst>
              <a:gd name="connsiteX0" fmla="*/ 0 w 12192000"/>
              <a:gd name="connsiteY0" fmla="*/ 0 h 5782263"/>
              <a:gd name="connsiteX1" fmla="*/ 12192000 w 12192000"/>
              <a:gd name="connsiteY1" fmla="*/ 0 h 5782263"/>
              <a:gd name="connsiteX2" fmla="*/ 12192000 w 12192000"/>
              <a:gd name="connsiteY2" fmla="*/ 4053366 h 5782263"/>
              <a:gd name="connsiteX3" fmla="*/ 12104294 w 12192000"/>
              <a:gd name="connsiteY3" fmla="*/ 4123396 h 5782263"/>
              <a:gd name="connsiteX4" fmla="*/ 6009253 w 12192000"/>
              <a:gd name="connsiteY4" fmla="*/ 5782263 h 5782263"/>
              <a:gd name="connsiteX5" fmla="*/ 119142 w 12192000"/>
              <a:gd name="connsiteY5" fmla="*/ 4270911 h 5782263"/>
              <a:gd name="connsiteX6" fmla="*/ 0 w 12192000"/>
              <a:gd name="connsiteY6" fmla="*/ 4185149 h 578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782263">
                <a:moveTo>
                  <a:pt x="0" y="0"/>
                </a:moveTo>
                <a:lnTo>
                  <a:pt x="12192000" y="0"/>
                </a:lnTo>
                <a:lnTo>
                  <a:pt x="12192000" y="4053366"/>
                </a:lnTo>
                <a:lnTo>
                  <a:pt x="12104294" y="4123396"/>
                </a:lnTo>
                <a:cubicBezTo>
                  <a:pt x="10783380" y="5124237"/>
                  <a:pt x="8546439" y="5782263"/>
                  <a:pt x="6009253" y="5782263"/>
                </a:cubicBezTo>
                <a:cubicBezTo>
                  <a:pt x="3598927" y="5782263"/>
                  <a:pt x="1459571" y="5188395"/>
                  <a:pt x="119142" y="4270911"/>
                </a:cubicBezTo>
                <a:lnTo>
                  <a:pt x="0" y="4185149"/>
                </a:lnTo>
                <a:close/>
              </a:path>
            </a:pathLst>
          </a:custGeom>
          <a:effectLst>
            <a:outerShdw blurRad="4445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1249680" y="0"/>
            <a:ext cx="50514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en-US" altLang="zh-CN" sz="2400" noProof="0" dirty="0">
                <a:ln>
                  <a:noFill/>
                </a:ln>
                <a:solidFill>
                  <a:srgbClr val="8E7260"/>
                </a:solidFill>
                <a:effectLst/>
                <a:uLnTx/>
                <a:uFillTx/>
                <a:latin typeface="Century Gothic" panose="020B0502020202020204" pitchFamily="34" charset="0"/>
                <a:ea typeface="Hand Of Sean" panose="02000500000000000000" pitchFamily="2" charset="-122"/>
                <a:sym typeface="+mn-ea"/>
              </a:rPr>
              <a:t>专辑以列表方式显示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901065"/>
            <a:ext cx="3089275" cy="5956935"/>
          </a:xfrm>
          <a:prstGeom prst="rect">
            <a:avLst/>
          </a:prstGeom>
        </p:spPr>
      </p:pic>
      <p:pic>
        <p:nvPicPr>
          <p:cNvPr id="6" name="3.列表数据点击后以详细方式显示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71155" y="1053465"/>
            <a:ext cx="3451225" cy="5651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72045" y="223520"/>
            <a:ext cx="44500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noProof="0" dirty="0">
                <a:ln>
                  <a:noFill/>
                </a:ln>
                <a:solidFill>
                  <a:srgbClr val="8E7260"/>
                </a:solidFill>
                <a:effectLst/>
                <a:uLnTx/>
                <a:uFillTx/>
                <a:latin typeface="Century Gothic" panose="020B0502020202020204" pitchFamily="34" charset="0"/>
                <a:ea typeface="Hand Of Sean" panose="02000500000000000000" pitchFamily="2" charset="-122"/>
                <a:sym typeface="+mn-ea"/>
              </a:rPr>
              <a:t>列表数据点击后以详细方式显示</a:t>
            </a:r>
            <a:endParaRPr lang="en-US" altLang="zh-CN" sz="2400" noProof="0" dirty="0">
              <a:ln>
                <a:noFill/>
              </a:ln>
              <a:solidFill>
                <a:srgbClr val="8E7260"/>
              </a:solidFill>
              <a:effectLst/>
              <a:uLnTx/>
              <a:uFillTx/>
              <a:latin typeface="Century Gothic" panose="020B0502020202020204" pitchFamily="34" charset="0"/>
              <a:ea typeface="Hand Of Sean" panose="02000500000000000000" pitchFamily="2" charset="-122"/>
              <a:sym typeface="+mn-ea"/>
            </a:endParaRPr>
          </a:p>
          <a:p>
            <a:r>
              <a:rPr lang="en-US" altLang="zh-CN" sz="2400" noProof="0" dirty="0">
                <a:ln>
                  <a:noFill/>
                </a:ln>
                <a:solidFill>
                  <a:srgbClr val="8E7260"/>
                </a:solidFill>
                <a:effectLst/>
                <a:uLnTx/>
                <a:uFillTx/>
                <a:latin typeface="Century Gothic" panose="020B0502020202020204" pitchFamily="34" charset="0"/>
                <a:ea typeface="Hand Of Sean" panose="02000500000000000000" pitchFamily="2" charset="-122"/>
              </a:rPr>
              <a:t>                  （动图）</a:t>
            </a:r>
            <a:endParaRPr lang="en-US" altLang="zh-CN" sz="2400" noProof="0" dirty="0">
              <a:ln>
                <a:noFill/>
              </a:ln>
              <a:solidFill>
                <a:srgbClr val="8E7260"/>
              </a:solidFill>
              <a:effectLst/>
              <a:uLnTx/>
              <a:uFillTx/>
              <a:latin typeface="Century Gothic" panose="020B0502020202020204" pitchFamily="34" charset="0"/>
              <a:ea typeface="Hand Of Sean" panose="02000500000000000000" pitchFamily="2" charset="-122"/>
            </a:endParaRPr>
          </a:p>
        </p:txBody>
      </p:sp>
      <p:sp>
        <p:nvSpPr>
          <p:cNvPr id="8" name="六边形 7"/>
          <p:cNvSpPr/>
          <p:nvPr/>
        </p:nvSpPr>
        <p:spPr>
          <a:xfrm>
            <a:off x="347948" y="144870"/>
            <a:ext cx="901598" cy="777240"/>
          </a:xfrm>
          <a:prstGeom prst="hexagon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entury Gothic" panose="020B0502020202020204" pitchFamily="34" charset="0"/>
              </a:rPr>
              <a:t>3</a:t>
            </a:r>
            <a:endParaRPr lang="en-US" altLang="zh-CN">
              <a:latin typeface="Century Gothic" panose="020B0502020202020204" pitchFamily="34" charset="0"/>
            </a:endParaRPr>
          </a:p>
        </p:txBody>
      </p:sp>
      <p:sp>
        <p:nvSpPr>
          <p:cNvPr id="7" name="六边形 6"/>
          <p:cNvSpPr/>
          <p:nvPr/>
        </p:nvSpPr>
        <p:spPr>
          <a:xfrm>
            <a:off x="6570313" y="72480"/>
            <a:ext cx="901598" cy="777240"/>
          </a:xfrm>
          <a:prstGeom prst="hexagon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entury Gothic" panose="020B0502020202020204" pitchFamily="34" charset="0"/>
              </a:rPr>
              <a:t>4</a:t>
            </a:r>
            <a:endParaRPr lang="en-US" altLang="zh-CN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" t="12998" r="266" b="21150"/>
          <a:stretch>
            <a:fillRect/>
          </a:stretch>
        </p:blipFill>
        <p:spPr>
          <a:xfrm>
            <a:off x="3244903" y="1129142"/>
            <a:ext cx="5374415" cy="5374415"/>
          </a:xfrm>
          <a:custGeom>
            <a:avLst/>
            <a:gdLst>
              <a:gd name="connsiteX0" fmla="*/ 2258089 w 4516178"/>
              <a:gd name="connsiteY0" fmla="*/ 0 h 4516178"/>
              <a:gd name="connsiteX1" fmla="*/ 4516178 w 4516178"/>
              <a:gd name="connsiteY1" fmla="*/ 2258089 h 4516178"/>
              <a:gd name="connsiteX2" fmla="*/ 2258089 w 4516178"/>
              <a:gd name="connsiteY2" fmla="*/ 4516178 h 4516178"/>
              <a:gd name="connsiteX3" fmla="*/ 0 w 4516178"/>
              <a:gd name="connsiteY3" fmla="*/ 2258089 h 451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6178" h="4516178">
                <a:moveTo>
                  <a:pt x="2258089" y="0"/>
                </a:moveTo>
                <a:lnTo>
                  <a:pt x="4516178" y="2258089"/>
                </a:lnTo>
                <a:lnTo>
                  <a:pt x="2258089" y="4516178"/>
                </a:lnTo>
                <a:lnTo>
                  <a:pt x="0" y="2258089"/>
                </a:lnTo>
                <a:close/>
              </a:path>
            </a:pathLst>
          </a:custGeom>
          <a:effectLst>
            <a:outerShdw blurRad="241300" dist="38100" dir="5400000" sx="107000" sy="107000" algn="t" rotWithShape="0">
              <a:prstClr val="black">
                <a:alpha val="33000"/>
              </a:prstClr>
            </a:outerShdw>
          </a:effectLst>
        </p:spPr>
      </p:pic>
      <p:pic>
        <p:nvPicPr>
          <p:cNvPr id="3" name="图片 2" descr="f7342d767a14fe46f416d2ea19a3b6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164" t="12638" r="3572" b="18250"/>
          <a:stretch>
            <a:fillRect/>
          </a:stretch>
        </p:blipFill>
        <p:spPr>
          <a:xfrm>
            <a:off x="1315720" y="1129030"/>
            <a:ext cx="3639820" cy="49561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755" y="1038860"/>
            <a:ext cx="2964180" cy="51358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48840" y="28448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noProof="0" dirty="0">
                <a:ln>
                  <a:noFill/>
                </a:ln>
                <a:solidFill>
                  <a:srgbClr val="8E7260"/>
                </a:solidFill>
                <a:effectLst/>
                <a:uLnTx/>
                <a:uFillTx/>
                <a:latin typeface="Century Gothic" panose="020B0502020202020204" pitchFamily="34" charset="0"/>
                <a:ea typeface="Hand Of Sean" panose="02000500000000000000" pitchFamily="2" charset="-122"/>
                <a:sym typeface="+mn-ea"/>
              </a:rPr>
              <a:t>歌曲分类显示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83195" y="28448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noProof="0" dirty="0">
                <a:ln>
                  <a:noFill/>
                </a:ln>
                <a:solidFill>
                  <a:srgbClr val="8E7260"/>
                </a:solidFill>
                <a:effectLst/>
                <a:uLnTx/>
                <a:uFillTx/>
                <a:latin typeface="Century Gothic" panose="020B0502020202020204" pitchFamily="34" charset="0"/>
                <a:ea typeface="Hand Of Sean" panose="02000500000000000000" pitchFamily="2" charset="-122"/>
                <a:sym typeface="+mn-ea"/>
              </a:rPr>
              <a:t>按专辑分类</a:t>
            </a:r>
            <a:endParaRPr lang="zh-CN" altLang="en-US"/>
          </a:p>
        </p:txBody>
      </p:sp>
      <p:sp>
        <p:nvSpPr>
          <p:cNvPr id="8" name="六边形 7"/>
          <p:cNvSpPr/>
          <p:nvPr/>
        </p:nvSpPr>
        <p:spPr>
          <a:xfrm>
            <a:off x="994378" y="80100"/>
            <a:ext cx="901598" cy="777240"/>
          </a:xfrm>
          <a:prstGeom prst="hexagon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entury Gothic" panose="020B0502020202020204" pitchFamily="34" charset="0"/>
              </a:rPr>
              <a:t>5</a:t>
            </a:r>
            <a:endParaRPr lang="en-US" altLang="zh-CN">
              <a:latin typeface="Century Gothic" panose="020B0502020202020204" pitchFamily="34" charset="0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6496018" y="80100"/>
            <a:ext cx="901598" cy="777240"/>
          </a:xfrm>
          <a:prstGeom prst="hexagon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entury Gothic" panose="020B0502020202020204" pitchFamily="34" charset="0"/>
              </a:rPr>
              <a:t>6</a:t>
            </a:r>
            <a:endParaRPr lang="en-US" altLang="zh-CN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522730" y="2787650"/>
            <a:ext cx="46697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noProof="0" dirty="0">
                <a:ln>
                  <a:noFill/>
                </a:ln>
                <a:solidFill>
                  <a:srgbClr val="8E7260"/>
                </a:solidFill>
                <a:effectLst/>
                <a:uLnTx/>
                <a:uFillTx/>
                <a:latin typeface="Century Gothic" panose="020B0502020202020204" pitchFamily="34" charset="0"/>
                <a:ea typeface="Hand Of Sean" panose="02000500000000000000" pitchFamily="2" charset="-122"/>
                <a:sym typeface="+mn-ea"/>
              </a:rPr>
              <a:t>歌曲播放</a:t>
            </a:r>
            <a:r>
              <a:rPr lang="en-US" altLang="zh-CN" sz="2400" noProof="0" dirty="0">
                <a:ln>
                  <a:noFill/>
                </a:ln>
                <a:solidFill>
                  <a:srgbClr val="8E7260"/>
                </a:solidFill>
                <a:effectLst/>
                <a:uLnTx/>
                <a:uFillTx/>
                <a:latin typeface="Century Gothic" panose="020B0502020202020204" pitchFamily="34" charset="0"/>
                <a:ea typeface="Hand Of Sean" panose="02000500000000000000" pitchFamily="2" charset="-122"/>
              </a:rPr>
              <a:t>--</a:t>
            </a:r>
            <a:r>
              <a:rPr lang="en-US" altLang="zh-CN" sz="2400" noProof="0" dirty="0">
                <a:ln>
                  <a:noFill/>
                </a:ln>
                <a:solidFill>
                  <a:srgbClr val="8E7260"/>
                </a:solidFill>
                <a:effectLst/>
                <a:uLnTx/>
                <a:uFillTx/>
                <a:latin typeface="Century Gothic" panose="020B0502020202020204" pitchFamily="34" charset="0"/>
                <a:ea typeface="Hand Of Sean" panose="02000500000000000000" pitchFamily="2" charset="-122"/>
                <a:sym typeface="+mn-ea"/>
              </a:rPr>
              <a:t>暂停--恢复--快进</a:t>
            </a:r>
            <a:r>
              <a:rPr lang="en-US" altLang="zh-CN" sz="2400" noProof="0" dirty="0">
                <a:ln>
                  <a:noFill/>
                </a:ln>
                <a:solidFill>
                  <a:srgbClr val="8E7260"/>
                </a:solidFill>
                <a:effectLst/>
                <a:uLnTx/>
                <a:uFillTx/>
                <a:latin typeface="Century Gothic" panose="020B0502020202020204" pitchFamily="34" charset="0"/>
                <a:ea typeface="Hand Of Sean" panose="02000500000000000000" pitchFamily="2" charset="-122"/>
              </a:rPr>
              <a:t>--</a:t>
            </a:r>
            <a:r>
              <a:rPr lang="en-US" altLang="zh-CN" sz="2400" noProof="0" dirty="0">
                <a:ln>
                  <a:noFill/>
                </a:ln>
                <a:solidFill>
                  <a:srgbClr val="8E7260"/>
                </a:solidFill>
                <a:effectLst/>
                <a:uLnTx/>
                <a:uFillTx/>
                <a:latin typeface="Century Gothic" panose="020B0502020202020204" pitchFamily="34" charset="0"/>
                <a:ea typeface="Hand Of Sean" panose="02000500000000000000" pitchFamily="2" charset="-122"/>
                <a:sym typeface="+mn-ea"/>
              </a:rPr>
              <a:t>点击换曲，自动换曲</a:t>
            </a:r>
            <a:r>
              <a:rPr lang="en-US" altLang="zh-CN" sz="2400" noProof="0" dirty="0">
                <a:ln>
                  <a:noFill/>
                </a:ln>
                <a:solidFill>
                  <a:srgbClr val="8E7260"/>
                </a:solidFill>
                <a:effectLst/>
                <a:uLnTx/>
                <a:uFillTx/>
                <a:latin typeface="Century Gothic" panose="020B0502020202020204" pitchFamily="34" charset="0"/>
                <a:ea typeface="Hand Of Sean" panose="02000500000000000000" pitchFamily="2" charset="-122"/>
              </a:rPr>
              <a:t>--</a:t>
            </a:r>
            <a:r>
              <a:rPr lang="en-US" altLang="zh-CN" sz="2400" noProof="0" dirty="0">
                <a:ln>
                  <a:noFill/>
                </a:ln>
                <a:solidFill>
                  <a:srgbClr val="8E7260"/>
                </a:solidFill>
                <a:effectLst/>
                <a:uLnTx/>
                <a:uFillTx/>
                <a:latin typeface="Century Gothic" panose="020B0502020202020204" pitchFamily="34" charset="0"/>
                <a:ea typeface="Hand Of Sean" panose="02000500000000000000" pitchFamily="2" charset="-122"/>
                <a:sym typeface="+mn-ea"/>
              </a:rPr>
              <a:t>网络歌曲</a:t>
            </a:r>
            <a:r>
              <a:rPr lang="zh-CN" altLang="en-US" sz="2400" noProof="0" dirty="0">
                <a:ln>
                  <a:noFill/>
                </a:ln>
                <a:solidFill>
                  <a:srgbClr val="8E7260"/>
                </a:solidFill>
                <a:effectLst/>
                <a:uLnTx/>
                <a:uFillTx/>
                <a:latin typeface="Century Gothic" panose="020B0502020202020204" pitchFamily="34" charset="0"/>
                <a:ea typeface="Hand Of Sean" panose="02000500000000000000" pitchFamily="2" charset="-122"/>
              </a:rPr>
              <a:t>（动图）</a:t>
            </a:r>
            <a:endParaRPr lang="zh-CN" altLang="en-US" sz="2400" noProof="0" dirty="0">
              <a:ln>
                <a:noFill/>
              </a:ln>
              <a:solidFill>
                <a:srgbClr val="8E7260"/>
              </a:solidFill>
              <a:effectLst/>
              <a:uLnTx/>
              <a:uFillTx/>
              <a:latin typeface="Century Gothic" panose="020B0502020202020204" pitchFamily="34" charset="0"/>
              <a:ea typeface="Hand Of Sean" panose="02000500000000000000" pitchFamily="2" charset="-122"/>
            </a:endParaRPr>
          </a:p>
        </p:txBody>
      </p:sp>
      <p:pic>
        <p:nvPicPr>
          <p:cNvPr id="2" name="5.歌曲播放--暂停--恢复--快进--点击换曲，自动换曲--网络歌曲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32015" y="247015"/>
            <a:ext cx="3328035" cy="6407785"/>
          </a:xfrm>
          <a:prstGeom prst="rect">
            <a:avLst/>
          </a:prstGeom>
        </p:spPr>
      </p:pic>
      <p:sp>
        <p:nvSpPr>
          <p:cNvPr id="9" name="六边形 8"/>
          <p:cNvSpPr/>
          <p:nvPr/>
        </p:nvSpPr>
        <p:spPr>
          <a:xfrm>
            <a:off x="393668" y="2010500"/>
            <a:ext cx="901598" cy="777240"/>
          </a:xfrm>
          <a:prstGeom prst="hexagon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entury Gothic" panose="020B0502020202020204" pitchFamily="34" charset="0"/>
              </a:rPr>
              <a:t>7</a:t>
            </a:r>
            <a:endParaRPr lang="en-US" altLang="zh-CN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24025" y="423545"/>
            <a:ext cx="754443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noProof="0" dirty="0">
                <a:ln>
                  <a:noFill/>
                </a:ln>
                <a:solidFill>
                  <a:srgbClr val="8E7260"/>
                </a:solidFill>
                <a:effectLst/>
                <a:uLnTx/>
                <a:uFillTx/>
                <a:latin typeface="Century Gothic" panose="020B0502020202020204" pitchFamily="34" charset="0"/>
                <a:ea typeface="Hand Of Sean" panose="02000500000000000000" pitchFamily="2" charset="-122"/>
                <a:sym typeface="+mn-ea"/>
              </a:rPr>
              <a:t>歌曲海报：在播放某首歌曲时当前页面会显示歌曲封面</a:t>
            </a:r>
            <a:endParaRPr lang="en-US" altLang="zh-CN" sz="2400" noProof="0" dirty="0">
              <a:ln>
                <a:noFill/>
              </a:ln>
              <a:solidFill>
                <a:srgbClr val="8E7260"/>
              </a:solidFill>
              <a:effectLst/>
              <a:uLnTx/>
              <a:uFillTx/>
              <a:latin typeface="Century Gothic" panose="020B0502020202020204" pitchFamily="34" charset="0"/>
              <a:ea typeface="Hand Of Sean" panose="02000500000000000000" pitchFamily="2" charset="-122"/>
            </a:endParaRPr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3510" y="1221740"/>
            <a:ext cx="4057650" cy="5323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480" y="1160780"/>
            <a:ext cx="3469005" cy="5591810"/>
          </a:xfrm>
          <a:prstGeom prst="rect">
            <a:avLst/>
          </a:prstGeom>
        </p:spPr>
      </p:pic>
      <p:sp>
        <p:nvSpPr>
          <p:cNvPr id="9" name="六边形 8"/>
          <p:cNvSpPr/>
          <p:nvPr/>
        </p:nvSpPr>
        <p:spPr>
          <a:xfrm>
            <a:off x="511778" y="249645"/>
            <a:ext cx="901598" cy="777240"/>
          </a:xfrm>
          <a:prstGeom prst="hexagon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entury Gothic" panose="020B0502020202020204" pitchFamily="34" charset="0"/>
              </a:rPr>
              <a:t>8</a:t>
            </a:r>
            <a:endParaRPr lang="en-US" altLang="zh-CN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208405" y="476250"/>
            <a:ext cx="2860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noProof="0" dirty="0">
                <a:ln>
                  <a:noFill/>
                </a:ln>
                <a:solidFill>
                  <a:srgbClr val="8E7260"/>
                </a:solidFill>
                <a:effectLst/>
                <a:uLnTx/>
                <a:uFillTx/>
                <a:latin typeface="Century Gothic" panose="020B0502020202020204" pitchFamily="34" charset="0"/>
                <a:ea typeface="Hand Of Sean" panose="02000500000000000000" pitchFamily="2" charset="-122"/>
                <a:sym typeface="+mn-ea"/>
              </a:rPr>
              <a:t>后端部分代码展示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435" y="3870960"/>
            <a:ext cx="5508625" cy="2987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315" y="174625"/>
            <a:ext cx="3270250" cy="3273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t="7072"/>
          <a:stretch>
            <a:fillRect/>
          </a:stretch>
        </p:blipFill>
        <p:spPr>
          <a:xfrm>
            <a:off x="8982075" y="-27305"/>
            <a:ext cx="2606040" cy="3804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" y="4867910"/>
            <a:ext cx="6101715" cy="6311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01545" y="1552575"/>
            <a:ext cx="30340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专辑，歌曲，广告，海报等数据均存储于服务器上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2625" y="4027805"/>
            <a:ext cx="33858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以docker方式发布后台服务，并使用docker-compose完成管理</a:t>
            </a:r>
            <a:endParaRPr lang="zh-CN" altLang="en-US"/>
          </a:p>
        </p:txBody>
      </p:sp>
      <p:sp>
        <p:nvSpPr>
          <p:cNvPr id="9" name="六边形 8"/>
          <p:cNvSpPr/>
          <p:nvPr/>
        </p:nvSpPr>
        <p:spPr>
          <a:xfrm>
            <a:off x="203168" y="262980"/>
            <a:ext cx="901598" cy="777240"/>
          </a:xfrm>
          <a:prstGeom prst="hexagon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entury Gothic" panose="020B0502020202020204" pitchFamily="34" charset="0"/>
              </a:rPr>
              <a:t>9</a:t>
            </a:r>
            <a:endParaRPr lang="en-US" altLang="zh-CN">
              <a:latin typeface="Century Gothic" panose="020B0502020202020204" pitchFamily="34" charset="0"/>
            </a:endParaRPr>
          </a:p>
        </p:txBody>
      </p:sp>
      <p:graphicFrame>
        <p:nvGraphicFramePr>
          <p:cNvPr id="21" name="图表 20"/>
          <p:cNvGraphicFramePr/>
          <p:nvPr/>
        </p:nvGraphicFramePr>
        <p:xfrm>
          <a:off x="1047750" y="1412240"/>
          <a:ext cx="1238885" cy="1089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4" name="图表 23"/>
          <p:cNvGraphicFramePr/>
          <p:nvPr/>
        </p:nvGraphicFramePr>
        <p:xfrm>
          <a:off x="4068445" y="3642995"/>
          <a:ext cx="1129665" cy="1224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Graphic spid="21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236976"/>
            <a:ext cx="12192000" cy="3621024"/>
          </a:xfrm>
          <a:prstGeom prst="rect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1051" y="734020"/>
            <a:ext cx="10310536" cy="5364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225" y="796290"/>
            <a:ext cx="10271125" cy="5238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28345" y="151765"/>
            <a:ext cx="29146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noProof="0" dirty="0">
                <a:ln>
                  <a:noFill/>
                </a:ln>
                <a:solidFill>
                  <a:srgbClr val="8E7260"/>
                </a:solidFill>
                <a:effectLst/>
                <a:uLnTx/>
                <a:uFillTx/>
                <a:latin typeface="Century Gothic" panose="020B0502020202020204" pitchFamily="34" charset="0"/>
                <a:ea typeface="Hand Of Sean" panose="02000500000000000000" pitchFamily="2" charset="-122"/>
              </a:rPr>
              <a:t>视频上传B站展示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椭圆 77"/>
          <p:cNvSpPr/>
          <p:nvPr/>
        </p:nvSpPr>
        <p:spPr>
          <a:xfrm>
            <a:off x="7559930" y="2792050"/>
            <a:ext cx="4544335" cy="4544335"/>
          </a:xfrm>
          <a:prstGeom prst="ellipse">
            <a:avLst/>
          </a:prstGeom>
          <a:solidFill>
            <a:srgbClr val="8E7260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5" t="10708" r="14839" b="11148"/>
          <a:stretch>
            <a:fillRect/>
          </a:stretch>
        </p:blipFill>
        <p:spPr>
          <a:xfrm>
            <a:off x="5350130" y="1025376"/>
            <a:ext cx="5359078" cy="5359078"/>
          </a:xfrm>
          <a:custGeom>
            <a:avLst/>
            <a:gdLst>
              <a:gd name="connsiteX0" fmla="*/ 2679539 w 5359078"/>
              <a:gd name="connsiteY0" fmla="*/ 0 h 5359078"/>
              <a:gd name="connsiteX1" fmla="*/ 5359078 w 5359078"/>
              <a:gd name="connsiteY1" fmla="*/ 2679539 h 5359078"/>
              <a:gd name="connsiteX2" fmla="*/ 2679539 w 5359078"/>
              <a:gd name="connsiteY2" fmla="*/ 5359078 h 5359078"/>
              <a:gd name="connsiteX3" fmla="*/ 0 w 5359078"/>
              <a:gd name="connsiteY3" fmla="*/ 2679539 h 5359078"/>
              <a:gd name="connsiteX4" fmla="*/ 2679539 w 5359078"/>
              <a:gd name="connsiteY4" fmla="*/ 0 h 535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9078" h="5359078">
                <a:moveTo>
                  <a:pt x="2679539" y="0"/>
                </a:moveTo>
                <a:cubicBezTo>
                  <a:pt x="4159408" y="0"/>
                  <a:pt x="5359078" y="1199670"/>
                  <a:pt x="5359078" y="2679539"/>
                </a:cubicBezTo>
                <a:cubicBezTo>
                  <a:pt x="5359078" y="4159408"/>
                  <a:pt x="4159408" y="5359078"/>
                  <a:pt x="2679539" y="5359078"/>
                </a:cubicBezTo>
                <a:cubicBezTo>
                  <a:pt x="1199670" y="5359078"/>
                  <a:pt x="0" y="4159408"/>
                  <a:pt x="0" y="2679539"/>
                </a:cubicBezTo>
                <a:cubicBezTo>
                  <a:pt x="0" y="1199670"/>
                  <a:pt x="1199670" y="0"/>
                  <a:pt x="2679539" y="0"/>
                </a:cubicBezTo>
                <a:close/>
              </a:path>
            </a:pathLst>
          </a:custGeom>
          <a:effectLst>
            <a:outerShdw blurRad="977900" dist="38100" dir="8100000" sx="107000" sy="107000" algn="tr" rotWithShape="0">
              <a:prstClr val="black">
                <a:alpha val="20000"/>
              </a:prstClr>
            </a:outerShdw>
          </a:effectLst>
        </p:spPr>
      </p:pic>
      <p:sp>
        <p:nvSpPr>
          <p:cNvPr id="36" name="文本框 35"/>
          <p:cNvSpPr txBox="1"/>
          <p:nvPr/>
        </p:nvSpPr>
        <p:spPr>
          <a:xfrm>
            <a:off x="945366" y="2997029"/>
            <a:ext cx="3059893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项目的优势及不足</a:t>
            </a:r>
            <a:endParaRPr lang="zh-CN" altLang="en-US" sz="4000" spc="600" dirty="0">
              <a:solidFill>
                <a:schemeClr val="tx1">
                  <a:lumMod val="75000"/>
                  <a:lumOff val="2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</a:endParaRPr>
          </a:p>
        </p:txBody>
      </p:sp>
      <p:sp>
        <p:nvSpPr>
          <p:cNvPr id="37" name="Content Placeholder 2"/>
          <p:cNvSpPr txBox="1"/>
          <p:nvPr/>
        </p:nvSpPr>
        <p:spPr>
          <a:xfrm>
            <a:off x="993947" y="3860971"/>
            <a:ext cx="2633173" cy="32194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endParaRPr kumimoji="0" lang="en-US" altLang="zh-CN" sz="1000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91521" y="2217629"/>
            <a:ext cx="293559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spc="300" dirty="0">
                <a:solidFill>
                  <a:srgbClr val="8E7260"/>
                </a:solidFill>
                <a:latin typeface="Broadway" panose="04040905080B02020502" pitchFamily="82" charset="0"/>
                <a:ea typeface="印品粗朗体" panose="02000000000000000000" pitchFamily="2" charset="-122"/>
              </a:rPr>
              <a:t>PART 04</a:t>
            </a:r>
            <a:endParaRPr lang="zh-CN" altLang="en-US" sz="3600" spc="300" dirty="0">
              <a:solidFill>
                <a:srgbClr val="8E7260"/>
              </a:solidFill>
              <a:latin typeface="Broadway" panose="04040905080B02020502" pitchFamily="82" charset="0"/>
              <a:ea typeface="印品粗朗体" panose="02000000000000000000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-502920" y="-640080"/>
            <a:ext cx="1920240" cy="1920240"/>
          </a:xfrm>
          <a:prstGeom prst="ellipse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6" fill="hold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8" grpId="0" bldLvl="0" animBg="1"/>
          <p:bldP spid="36" grpId="0"/>
          <p:bldP spid="37" grpId="0"/>
          <p:bldP spid="3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8" grpId="0" bldLvl="0" animBg="1"/>
          <p:bldP spid="36" grpId="0"/>
          <p:bldP spid="37" grpId="0"/>
          <p:bldP spid="38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623937" y="560656"/>
            <a:ext cx="4944127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and Of Sean" panose="02000500000000000000" pitchFamily="2" charset="-122"/>
                <a:ea typeface="Hand Of Sean" panose="02000500000000000000" pitchFamily="2" charset="-122"/>
                <a:cs typeface="+mn-cs"/>
              </a:rPr>
              <a:t>Continuous efforts and improvement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and Of Sean" panose="02000500000000000000" pitchFamily="2" charset="-122"/>
              <a:ea typeface="Hand Of Sean" panose="02000500000000000000" pitchFamily="2" charset="-122"/>
              <a:cs typeface="+mn-cs"/>
            </a:endParaRPr>
          </a:p>
        </p:txBody>
      </p:sp>
      <p:grpSp>
        <p:nvGrpSpPr>
          <p:cNvPr id="4" name="ïslíďe"/>
          <p:cNvGrpSpPr/>
          <p:nvPr/>
        </p:nvGrpSpPr>
        <p:grpSpPr>
          <a:xfrm>
            <a:off x="4408428" y="1752599"/>
            <a:ext cx="3382761" cy="3726049"/>
            <a:chOff x="673099" y="1572513"/>
            <a:chExt cx="3709751" cy="4086224"/>
          </a:xfrm>
        </p:grpSpPr>
        <p:grpSp>
          <p:nvGrpSpPr>
            <p:cNvPr id="23" name="ï$ľîḋé"/>
            <p:cNvGrpSpPr/>
            <p:nvPr/>
          </p:nvGrpSpPr>
          <p:grpSpPr>
            <a:xfrm>
              <a:off x="673099" y="1572513"/>
              <a:ext cx="3709751" cy="4086224"/>
              <a:chOff x="4600206" y="1944000"/>
              <a:chExt cx="2991588" cy="3295181"/>
            </a:xfrm>
          </p:grpSpPr>
          <p:sp>
            <p:nvSpPr>
              <p:cNvPr id="27" name="îśḻïďé"/>
              <p:cNvSpPr/>
              <p:nvPr/>
            </p:nvSpPr>
            <p:spPr bwMode="auto">
              <a:xfrm>
                <a:off x="5621457" y="2616418"/>
                <a:ext cx="1970337" cy="2611604"/>
              </a:xfrm>
              <a:custGeom>
                <a:avLst/>
                <a:gdLst>
                  <a:gd name="T0" fmla="*/ 764 w 804"/>
                  <a:gd name="T1" fmla="*/ 744 h 964"/>
                  <a:gd name="T2" fmla="*/ 584 w 804"/>
                  <a:gd name="T3" fmla="*/ 924 h 964"/>
                  <a:gd name="T4" fmla="*/ 0 w 804"/>
                  <a:gd name="T5" fmla="*/ 924 h 964"/>
                  <a:gd name="T6" fmla="*/ 0 w 804"/>
                  <a:gd name="T7" fmla="*/ 964 h 964"/>
                  <a:gd name="T8" fmla="*/ 584 w 804"/>
                  <a:gd name="T9" fmla="*/ 964 h 964"/>
                  <a:gd name="T10" fmla="*/ 804 w 804"/>
                  <a:gd name="T11" fmla="*/ 744 h 964"/>
                  <a:gd name="T12" fmla="*/ 804 w 804"/>
                  <a:gd name="T13" fmla="*/ 0 h 964"/>
                  <a:gd name="T14" fmla="*/ 764 w 804"/>
                  <a:gd name="T15" fmla="*/ 0 h 964"/>
                  <a:gd name="T16" fmla="*/ 764 w 804"/>
                  <a:gd name="T17" fmla="*/ 744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4" h="964">
                    <a:moveTo>
                      <a:pt x="764" y="744"/>
                    </a:moveTo>
                    <a:cubicBezTo>
                      <a:pt x="764" y="843"/>
                      <a:pt x="683" y="924"/>
                      <a:pt x="584" y="924"/>
                    </a:cubicBezTo>
                    <a:cubicBezTo>
                      <a:pt x="0" y="924"/>
                      <a:pt x="0" y="924"/>
                      <a:pt x="0" y="924"/>
                    </a:cubicBezTo>
                    <a:cubicBezTo>
                      <a:pt x="0" y="964"/>
                      <a:pt x="0" y="964"/>
                      <a:pt x="0" y="964"/>
                    </a:cubicBezTo>
                    <a:cubicBezTo>
                      <a:pt x="584" y="964"/>
                      <a:pt x="584" y="964"/>
                      <a:pt x="584" y="964"/>
                    </a:cubicBezTo>
                    <a:cubicBezTo>
                      <a:pt x="705" y="964"/>
                      <a:pt x="804" y="865"/>
                      <a:pt x="804" y="744"/>
                    </a:cubicBezTo>
                    <a:cubicBezTo>
                      <a:pt x="804" y="0"/>
                      <a:pt x="804" y="0"/>
                      <a:pt x="804" y="0"/>
                    </a:cubicBezTo>
                    <a:cubicBezTo>
                      <a:pt x="764" y="0"/>
                      <a:pt x="764" y="0"/>
                      <a:pt x="764" y="0"/>
                    </a:cubicBezTo>
                    <a:lnTo>
                      <a:pt x="764" y="744"/>
                    </a:lnTo>
                    <a:close/>
                  </a:path>
                </a:pathLst>
              </a:custGeom>
              <a:solidFill>
                <a:srgbClr val="8E7260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</a:endParaRPr>
              </a:p>
            </p:txBody>
          </p:sp>
          <p:sp>
            <p:nvSpPr>
              <p:cNvPr id="28" name="ïslidé"/>
              <p:cNvSpPr/>
              <p:nvPr/>
            </p:nvSpPr>
            <p:spPr bwMode="auto">
              <a:xfrm>
                <a:off x="4621848" y="1944000"/>
                <a:ext cx="1970337" cy="2655960"/>
              </a:xfrm>
              <a:custGeom>
                <a:avLst/>
                <a:gdLst>
                  <a:gd name="T0" fmla="*/ 40 w 804"/>
                  <a:gd name="T1" fmla="*/ 220 h 980"/>
                  <a:gd name="T2" fmla="*/ 220 w 804"/>
                  <a:gd name="T3" fmla="*/ 40 h 980"/>
                  <a:gd name="T4" fmla="*/ 804 w 804"/>
                  <a:gd name="T5" fmla="*/ 40 h 980"/>
                  <a:gd name="T6" fmla="*/ 804 w 804"/>
                  <a:gd name="T7" fmla="*/ 0 h 980"/>
                  <a:gd name="T8" fmla="*/ 220 w 804"/>
                  <a:gd name="T9" fmla="*/ 0 h 980"/>
                  <a:gd name="T10" fmla="*/ 0 w 804"/>
                  <a:gd name="T11" fmla="*/ 220 h 980"/>
                  <a:gd name="T12" fmla="*/ 0 w 804"/>
                  <a:gd name="T13" fmla="*/ 980 h 980"/>
                  <a:gd name="T14" fmla="*/ 40 w 804"/>
                  <a:gd name="T15" fmla="*/ 980 h 980"/>
                  <a:gd name="T16" fmla="*/ 40 w 804"/>
                  <a:gd name="T17" fmla="*/ 220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4" h="980">
                    <a:moveTo>
                      <a:pt x="40" y="220"/>
                    </a:moveTo>
                    <a:cubicBezTo>
                      <a:pt x="40" y="121"/>
                      <a:pt x="121" y="40"/>
                      <a:pt x="220" y="40"/>
                    </a:cubicBezTo>
                    <a:cubicBezTo>
                      <a:pt x="804" y="40"/>
                      <a:pt x="804" y="40"/>
                      <a:pt x="804" y="40"/>
                    </a:cubicBezTo>
                    <a:cubicBezTo>
                      <a:pt x="804" y="0"/>
                      <a:pt x="804" y="0"/>
                      <a:pt x="804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99" y="0"/>
                      <a:pt x="0" y="99"/>
                      <a:pt x="0" y="220"/>
                    </a:cubicBezTo>
                    <a:cubicBezTo>
                      <a:pt x="0" y="980"/>
                      <a:pt x="0" y="980"/>
                      <a:pt x="0" y="980"/>
                    </a:cubicBezTo>
                    <a:cubicBezTo>
                      <a:pt x="40" y="980"/>
                      <a:pt x="40" y="980"/>
                      <a:pt x="40" y="980"/>
                    </a:cubicBezTo>
                    <a:lnTo>
                      <a:pt x="40" y="220"/>
                    </a:lnTo>
                    <a:close/>
                  </a:path>
                </a:pathLst>
              </a:custGeom>
              <a:solidFill>
                <a:srgbClr val="8E7260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</a:endParaRPr>
              </a:p>
            </p:txBody>
          </p:sp>
          <p:sp>
            <p:nvSpPr>
              <p:cNvPr id="29" name="išḷïḓê"/>
              <p:cNvSpPr txBox="1"/>
              <p:nvPr/>
            </p:nvSpPr>
            <p:spPr>
              <a:xfrm flipH="1" flipV="1">
                <a:off x="6824949" y="1957805"/>
                <a:ext cx="766845" cy="623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prstTxWarp prst="textPlain">
                  <a:avLst/>
                </a:prstTxWarp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E7260"/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“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E7260"/>
                  </a:solidFill>
                  <a:effectLst/>
                  <a:uLnTx/>
                  <a:uFillTx/>
                  <a:latin typeface="Century Gothic" panose="020B0502020202020204" pitchFamily="34" charset="0"/>
                </a:endParaRPr>
              </a:p>
            </p:txBody>
          </p:sp>
          <p:sp>
            <p:nvSpPr>
              <p:cNvPr id="30" name="ï$ļïdè"/>
              <p:cNvSpPr txBox="1"/>
              <p:nvPr/>
            </p:nvSpPr>
            <p:spPr>
              <a:xfrm>
                <a:off x="4600206" y="4616119"/>
                <a:ext cx="766845" cy="623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prstTxWarp prst="textPlain">
                  <a:avLst/>
                </a:prstTxWarp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E7260"/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“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E7260"/>
                  </a:solidFill>
                  <a:effectLst/>
                  <a:uLnTx/>
                  <a:uFillTx/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24" name="iślïḑe"/>
            <p:cNvGrpSpPr/>
            <p:nvPr/>
          </p:nvGrpSpPr>
          <p:grpSpPr>
            <a:xfrm>
              <a:off x="904875" y="2585316"/>
              <a:ext cx="3242679" cy="2049419"/>
              <a:chOff x="600814" y="3564001"/>
              <a:chExt cx="2446680" cy="2049419"/>
            </a:xfrm>
          </p:grpSpPr>
          <p:sp>
            <p:nvSpPr>
              <p:cNvPr id="25" name="îšlíḑé"/>
              <p:cNvSpPr txBox="1"/>
              <p:nvPr/>
            </p:nvSpPr>
            <p:spPr>
              <a:xfrm>
                <a:off x="600814" y="4035821"/>
                <a:ext cx="2443527" cy="1577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2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en-US" altLang="zh-CN" sz="1100" spc="300" noProof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华文细黑" panose="02010600040101010101" pitchFamily="2" charset="-122"/>
                    <a:cs typeface="Arial" panose="020B0604020202020204" pitchFamily="34" charset="0"/>
                    <a:sym typeface="+mn-ea"/>
                  </a:rPr>
                  <a:t>Advantages and disadvantages</a:t>
                </a:r>
                <a:r>
                  <a:rPr lang="en-US" altLang="zh-CN" sz="1100" spc="30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华文细黑" panose="02010600040101010101" pitchFamily="2" charset="-122"/>
                    <a:cs typeface="Arial" panose="020B0604020202020204" pitchFamily="34" charset="0"/>
                    <a:sym typeface="+mn-ea"/>
                  </a:rPr>
                  <a:t> 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</a:endParaRPr>
              </a:p>
            </p:txBody>
          </p:sp>
          <p:sp>
            <p:nvSpPr>
              <p:cNvPr id="26" name="iṡḷíḓé"/>
              <p:cNvSpPr txBox="1"/>
              <p:nvPr/>
            </p:nvSpPr>
            <p:spPr>
              <a:xfrm>
                <a:off x="603967" y="3564001"/>
                <a:ext cx="2443527" cy="471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优势及不足</a:t>
                </a:r>
                <a:endParaRPr kumimoji="0" lang="zh-CN" alt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20" name="îṣľíḍè"/>
          <p:cNvGrpSpPr/>
          <p:nvPr/>
        </p:nvGrpSpPr>
        <p:grpSpPr>
          <a:xfrm>
            <a:off x="-462306" y="2815309"/>
            <a:ext cx="3371215" cy="1246505"/>
            <a:chOff x="2867323" y="4914352"/>
            <a:chExt cx="4570881" cy="1246505"/>
          </a:xfrm>
        </p:grpSpPr>
        <p:sp>
          <p:nvSpPr>
            <p:cNvPr id="21" name="îśḷîḑê"/>
            <p:cNvSpPr txBox="1"/>
            <p:nvPr/>
          </p:nvSpPr>
          <p:spPr>
            <a:xfrm>
              <a:off x="2867323" y="5386792"/>
              <a:ext cx="4570881" cy="774065"/>
            </a:xfrm>
            <a:prstGeom prst="rect">
              <a:avLst/>
            </a:prstGeom>
            <a:noFill/>
          </p:spPr>
          <p:txBody>
            <a:bodyPr wrap="square" lIns="91440" tIns="45720" rIns="91440" bIns="4572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40000"/>
                </a:lnSpc>
              </a:pPr>
              <a:r>
                <a:rPr lang="zh-CN" altLang="en-US" sz="1600" b="1" dirty="0">
                  <a:solidFill>
                    <a:schemeClr val="dk1">
                      <a:lumMod val="100000"/>
                    </a:schemeClr>
                  </a:solidFill>
                  <a:latin typeface="Century Gothic" panose="020B0502020202020204" pitchFamily="34" charset="0"/>
                </a:rPr>
                <a:t>完成了所有的功能</a:t>
              </a:r>
              <a:endParaRPr lang="zh-CN" altLang="en-US" sz="1600" b="1" dirty="0">
                <a:solidFill>
                  <a:schemeClr val="dk1">
                    <a:lumMod val="10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2" name="iṩľîḓê"/>
            <p:cNvSpPr txBox="1"/>
            <p:nvPr/>
          </p:nvSpPr>
          <p:spPr>
            <a:xfrm>
              <a:off x="4002079" y="4914352"/>
              <a:ext cx="3197730" cy="47250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/>
              <a:r>
                <a:rPr lang="zh-CN" altLang="en-US" sz="2000" b="1" dirty="0">
                  <a:solidFill>
                    <a:schemeClr val="dk1">
                      <a:lumMod val="100000"/>
                    </a:schemeClr>
                  </a:solidFill>
                  <a:latin typeface="Century Gothic" panose="020B0502020202020204" pitchFamily="34" charset="0"/>
                </a:rPr>
                <a:t>优势</a:t>
              </a:r>
              <a:endParaRPr lang="zh-CN" altLang="en-US" sz="2000" b="1" dirty="0">
                <a:solidFill>
                  <a:schemeClr val="dk1">
                    <a:lumMod val="10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0" name="îşľídé"/>
          <p:cNvGrpSpPr/>
          <p:nvPr/>
        </p:nvGrpSpPr>
        <p:grpSpPr>
          <a:xfrm>
            <a:off x="9211241" y="2654654"/>
            <a:ext cx="2612459" cy="1376045"/>
            <a:chOff x="4566012" y="5197562"/>
            <a:chExt cx="3542117" cy="1376045"/>
          </a:xfrm>
        </p:grpSpPr>
        <p:sp>
          <p:nvSpPr>
            <p:cNvPr id="11" name="ïslïḑê"/>
            <p:cNvSpPr txBox="1"/>
            <p:nvPr/>
          </p:nvSpPr>
          <p:spPr>
            <a:xfrm>
              <a:off x="4566012" y="5861137"/>
              <a:ext cx="3445595" cy="71247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zh-CN" altLang="en-US" sz="1500" b="1" dirty="0">
                  <a:solidFill>
                    <a:schemeClr val="dk1">
                      <a:lumMod val="100000"/>
                    </a:schemeClr>
                  </a:solidFill>
                  <a:latin typeface="Century Gothic" panose="020B0502020202020204" pitchFamily="34" charset="0"/>
                  <a:sym typeface="+mn-ea"/>
                </a:rPr>
                <a:t>因为服务器的限制，学生机</a:t>
              </a:r>
              <a:endParaRPr lang="zh-CN" altLang="en-US" sz="1500" b="1" dirty="0">
                <a:solidFill>
                  <a:schemeClr val="dk1">
                    <a:lumMod val="100000"/>
                  </a:schemeClr>
                </a:solidFill>
                <a:latin typeface="Century Gothic" panose="020B0502020202020204" pitchFamily="34" charset="0"/>
                <a:sym typeface="+mn-ea"/>
              </a:endParaRPr>
            </a:p>
            <a:p>
              <a:pPr>
                <a:lnSpc>
                  <a:spcPct val="140000"/>
                </a:lnSpc>
              </a:pPr>
              <a:endParaRPr lang="zh-CN" altLang="en-US" sz="1500" b="1" dirty="0">
                <a:solidFill>
                  <a:schemeClr val="dk1">
                    <a:lumMod val="100000"/>
                  </a:schemeClr>
                </a:solidFill>
                <a:latin typeface="Century Gothic" panose="020B0502020202020204" pitchFamily="34" charset="0"/>
                <a:sym typeface="+mn-ea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sz="1500" b="1" dirty="0">
                  <a:solidFill>
                    <a:schemeClr val="dk1">
                      <a:lumMod val="100000"/>
                    </a:schemeClr>
                  </a:solidFill>
                  <a:latin typeface="Century Gothic" panose="020B0502020202020204" pitchFamily="34" charset="0"/>
                  <a:sym typeface="+mn-ea"/>
                </a:rPr>
                <a:t>1核2G的服务器，音频读的</a:t>
              </a:r>
              <a:endParaRPr lang="zh-CN" altLang="en-US" sz="1500" b="1" dirty="0">
                <a:solidFill>
                  <a:schemeClr val="dk1">
                    <a:lumMod val="100000"/>
                  </a:schemeClr>
                </a:solidFill>
                <a:latin typeface="Century Gothic" panose="020B0502020202020204" pitchFamily="34" charset="0"/>
                <a:sym typeface="+mn-ea"/>
              </a:endParaRPr>
            </a:p>
            <a:p>
              <a:pPr>
                <a:lnSpc>
                  <a:spcPct val="140000"/>
                </a:lnSpc>
              </a:pPr>
              <a:endParaRPr lang="zh-CN" altLang="en-US" sz="1500" b="1" dirty="0">
                <a:solidFill>
                  <a:schemeClr val="dk1">
                    <a:lumMod val="100000"/>
                  </a:schemeClr>
                </a:solidFill>
                <a:latin typeface="Century Gothic" panose="020B0502020202020204" pitchFamily="34" charset="0"/>
                <a:sym typeface="+mn-ea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sz="1500" b="1" dirty="0">
                  <a:solidFill>
                    <a:schemeClr val="dk1">
                      <a:lumMod val="100000"/>
                    </a:schemeClr>
                  </a:solidFill>
                  <a:latin typeface="Century Gothic" panose="020B0502020202020204" pitchFamily="34" charset="0"/>
                  <a:sym typeface="+mn-ea"/>
                </a:rPr>
                <a:t>时候会有延迟。</a:t>
              </a:r>
              <a:endParaRPr lang="zh-CN" altLang="en-US" sz="1500" b="1" dirty="0">
                <a:solidFill>
                  <a:schemeClr val="dk1">
                    <a:lumMod val="100000"/>
                  </a:schemeClr>
                </a:solidFill>
                <a:latin typeface="Century Gothic" panose="020B0502020202020204" pitchFamily="34" charset="0"/>
                <a:sym typeface="+mn-ea"/>
              </a:endParaRPr>
            </a:p>
          </p:txBody>
        </p:sp>
        <p:sp>
          <p:nvSpPr>
            <p:cNvPr id="12" name="ïşļide"/>
            <p:cNvSpPr txBox="1"/>
            <p:nvPr/>
          </p:nvSpPr>
          <p:spPr>
            <a:xfrm>
              <a:off x="4910399" y="5197562"/>
              <a:ext cx="3197730" cy="47250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000" b="1" dirty="0">
                  <a:solidFill>
                    <a:schemeClr val="dk1">
                      <a:lumMod val="100000"/>
                    </a:schemeClr>
                  </a:solidFill>
                  <a:latin typeface="Century Gothic" panose="020B0502020202020204" pitchFamily="34" charset="0"/>
                </a:rPr>
                <a:t>不足</a:t>
              </a:r>
              <a:endParaRPr lang="zh-CN" altLang="en-US" sz="2000" b="1" dirty="0">
                <a:solidFill>
                  <a:schemeClr val="dk1">
                    <a:lumMod val="10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5" t="10708" r="14839" b="11148"/>
          <a:stretch>
            <a:fillRect/>
          </a:stretch>
        </p:blipFill>
        <p:spPr>
          <a:xfrm>
            <a:off x="3260507" y="2588801"/>
            <a:ext cx="925704" cy="925704"/>
          </a:xfrm>
          <a:custGeom>
            <a:avLst/>
            <a:gdLst>
              <a:gd name="connsiteX0" fmla="*/ 2679539 w 5359078"/>
              <a:gd name="connsiteY0" fmla="*/ 0 h 5359078"/>
              <a:gd name="connsiteX1" fmla="*/ 5359078 w 5359078"/>
              <a:gd name="connsiteY1" fmla="*/ 2679539 h 5359078"/>
              <a:gd name="connsiteX2" fmla="*/ 2679539 w 5359078"/>
              <a:gd name="connsiteY2" fmla="*/ 5359078 h 5359078"/>
              <a:gd name="connsiteX3" fmla="*/ 0 w 5359078"/>
              <a:gd name="connsiteY3" fmla="*/ 2679539 h 5359078"/>
              <a:gd name="connsiteX4" fmla="*/ 2679539 w 5359078"/>
              <a:gd name="connsiteY4" fmla="*/ 0 h 535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9078" h="5359078">
                <a:moveTo>
                  <a:pt x="2679539" y="0"/>
                </a:moveTo>
                <a:cubicBezTo>
                  <a:pt x="4159408" y="0"/>
                  <a:pt x="5359078" y="1199670"/>
                  <a:pt x="5359078" y="2679539"/>
                </a:cubicBezTo>
                <a:cubicBezTo>
                  <a:pt x="5359078" y="4159408"/>
                  <a:pt x="4159408" y="5359078"/>
                  <a:pt x="2679539" y="5359078"/>
                </a:cubicBezTo>
                <a:cubicBezTo>
                  <a:pt x="1199670" y="5359078"/>
                  <a:pt x="0" y="4159408"/>
                  <a:pt x="0" y="2679539"/>
                </a:cubicBezTo>
                <a:cubicBezTo>
                  <a:pt x="0" y="1199670"/>
                  <a:pt x="1199670" y="0"/>
                  <a:pt x="2679539" y="0"/>
                </a:cubicBezTo>
                <a:close/>
              </a:path>
            </a:pathLst>
          </a:custGeom>
          <a:effectLst>
            <a:outerShdw blurRad="152400" dist="38100" dir="19200000" sx="111000" sy="111000" algn="tr" rotWithShape="0">
              <a:prstClr val="black">
                <a:alpha val="20000"/>
              </a:prstClr>
            </a:outerShdw>
          </a:effectLst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5" t="10708" r="14839" b="11148"/>
          <a:stretch>
            <a:fillRect/>
          </a:stretch>
        </p:blipFill>
        <p:spPr>
          <a:xfrm>
            <a:off x="8210728" y="2520221"/>
            <a:ext cx="925704" cy="925704"/>
          </a:xfrm>
          <a:custGeom>
            <a:avLst/>
            <a:gdLst>
              <a:gd name="connsiteX0" fmla="*/ 2679539 w 5359078"/>
              <a:gd name="connsiteY0" fmla="*/ 0 h 5359078"/>
              <a:gd name="connsiteX1" fmla="*/ 5359078 w 5359078"/>
              <a:gd name="connsiteY1" fmla="*/ 2679539 h 5359078"/>
              <a:gd name="connsiteX2" fmla="*/ 2679539 w 5359078"/>
              <a:gd name="connsiteY2" fmla="*/ 5359078 h 5359078"/>
              <a:gd name="connsiteX3" fmla="*/ 0 w 5359078"/>
              <a:gd name="connsiteY3" fmla="*/ 2679539 h 5359078"/>
              <a:gd name="connsiteX4" fmla="*/ 2679539 w 5359078"/>
              <a:gd name="connsiteY4" fmla="*/ 0 h 535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9078" h="5359078">
                <a:moveTo>
                  <a:pt x="2679539" y="0"/>
                </a:moveTo>
                <a:cubicBezTo>
                  <a:pt x="4159408" y="0"/>
                  <a:pt x="5359078" y="1199670"/>
                  <a:pt x="5359078" y="2679539"/>
                </a:cubicBezTo>
                <a:cubicBezTo>
                  <a:pt x="5359078" y="4159408"/>
                  <a:pt x="4159408" y="5359078"/>
                  <a:pt x="2679539" y="5359078"/>
                </a:cubicBezTo>
                <a:cubicBezTo>
                  <a:pt x="1199670" y="5359078"/>
                  <a:pt x="0" y="4159408"/>
                  <a:pt x="0" y="2679539"/>
                </a:cubicBezTo>
                <a:cubicBezTo>
                  <a:pt x="0" y="1199670"/>
                  <a:pt x="1199670" y="0"/>
                  <a:pt x="2679539" y="0"/>
                </a:cubicBezTo>
                <a:close/>
              </a:path>
            </a:pathLst>
          </a:custGeom>
          <a:effectLst>
            <a:outerShdw blurRad="152400" dist="38100" dir="19200000" sx="111000" sy="111000" algn="tr" rotWithShape="0">
              <a:prstClr val="black">
                <a:alpha val="2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1090295" y="3820795"/>
            <a:ext cx="20116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Century Gothic" panose="020B0502020202020204" pitchFamily="34" charset="0"/>
                <a:sym typeface="+mn-ea"/>
              </a:rPr>
              <a:t>能够顺利的播放音乐</a:t>
            </a:r>
            <a:endParaRPr lang="zh-CN" altLang="en-US" sz="1600" b="1" dirty="0">
              <a:solidFill>
                <a:schemeClr val="dk1">
                  <a:lumMod val="100000"/>
                </a:schemeClr>
              </a:solidFill>
              <a:latin typeface="Century Gothic" panose="020B0502020202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0295" y="4295140"/>
            <a:ext cx="316674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Century Gothic" panose="020B0502020202020204" pitchFamily="34" charset="0"/>
                <a:sym typeface="+mn-ea"/>
              </a:rPr>
              <a:t>进快退、切换、展示海报等</a:t>
            </a:r>
            <a:endParaRPr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6323965" y="6023610"/>
            <a:ext cx="57842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页面</a:t>
            </a:r>
            <a:r>
              <a:rPr lang="en-US" altLang="zh-CN">
                <a:sym typeface="+mn-ea"/>
              </a:rPr>
              <a:t>UI</a:t>
            </a:r>
            <a:r>
              <a:rPr lang="zh-CN" altLang="en-US">
                <a:sym typeface="+mn-ea"/>
              </a:rPr>
              <a:t>方面，些美观可能有所</a:t>
            </a:r>
            <a:r>
              <a:rPr lang="zh-CN" altLang="en-US">
                <a:sym typeface="+mn-ea"/>
              </a:rPr>
              <a:t>欠缺，但是我们也尽力把应用界面做到简洁、便捷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六边形 5"/>
          <p:cNvSpPr/>
          <p:nvPr/>
        </p:nvSpPr>
        <p:spPr>
          <a:xfrm>
            <a:off x="1776413" y="9033"/>
            <a:ext cx="8639175" cy="6839935"/>
          </a:xfrm>
          <a:prstGeom prst="hexagon">
            <a:avLst>
              <a:gd name="adj" fmla="val 52754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>
            <a:off x="2030094" y="209881"/>
            <a:ext cx="8131812" cy="6438238"/>
          </a:xfrm>
          <a:prstGeom prst="hexagon">
            <a:avLst>
              <a:gd name="adj" fmla="val 53251"/>
              <a:gd name="vf" fmla="val 115470"/>
            </a:avLst>
          </a:prstGeom>
          <a:noFill/>
          <a:ln w="41275">
            <a:solidFill>
              <a:srgbClr val="8E7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305175" y="1893831"/>
            <a:ext cx="5581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THANKS</a:t>
            </a:r>
            <a:endParaRPr lang="zh-CN" altLang="en-US" sz="8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31489" y="3341612"/>
            <a:ext cx="632252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感谢您的观看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10186" y="5042838"/>
            <a:ext cx="1766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第三组</a:t>
            </a:r>
            <a:endParaRPr lang="zh-CN" altLang="en-US" sz="2400" spc="600" dirty="0">
              <a:solidFill>
                <a:schemeClr val="tx1">
                  <a:lumMod val="75000"/>
                  <a:lumOff val="2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63365" y="4399280"/>
            <a:ext cx="44500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3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李沅罡、杨若嘉、李赛飞、吴阳文月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480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4000"/>
              </a:prstClr>
            </a:outerShdw>
          </a:effectLst>
        </p:spPr>
      </p:pic>
      <p:grpSp>
        <p:nvGrpSpPr>
          <p:cNvPr id="46" name="组合 45"/>
          <p:cNvGrpSpPr/>
          <p:nvPr/>
        </p:nvGrpSpPr>
        <p:grpSpPr>
          <a:xfrm>
            <a:off x="4439136" y="833386"/>
            <a:ext cx="3187091" cy="705847"/>
            <a:chOff x="3628075" y="-757687"/>
            <a:chExt cx="3187091" cy="705847"/>
          </a:xfrm>
        </p:grpSpPr>
        <p:sp>
          <p:nvSpPr>
            <p:cNvPr id="22" name="Title 13"/>
            <p:cNvSpPr txBox="1"/>
            <p:nvPr/>
          </p:nvSpPr>
          <p:spPr>
            <a:xfrm>
              <a:off x="3628075" y="-757687"/>
              <a:ext cx="3187091" cy="701731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6600">
                  <a:solidFill>
                    <a:schemeClr val="bg1"/>
                  </a:solidFill>
                  <a:latin typeface="Hand Of Sean" panose="02000500000000000000" pitchFamily="2" charset="-122"/>
                  <a:ea typeface="Hand Of Sean" panose="02000500000000000000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sz="4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CONTENT</a:t>
              </a:r>
              <a:r>
                <a: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S</a:t>
              </a:r>
              <a:r>
                <a:rPr kumimoji="0" lang="id-ID" sz="4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 </a:t>
              </a:r>
              <a:endPara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 pitchFamily="34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4888939" y="-51840"/>
              <a:ext cx="648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811702" y="4116125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成员分工</a:t>
            </a:r>
            <a:endParaRPr lang="zh-CN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</a:endParaRPr>
          </a:p>
        </p:txBody>
      </p:sp>
      <p:sp>
        <p:nvSpPr>
          <p:cNvPr id="33" name="Content Placeholder 2"/>
          <p:cNvSpPr txBox="1"/>
          <p:nvPr/>
        </p:nvSpPr>
        <p:spPr>
          <a:xfrm>
            <a:off x="934938" y="4686335"/>
            <a:ext cx="2162718" cy="70675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000" b="0" i="0" u="none" strike="noStrike" kern="1200" cap="none" spc="30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Division of labor among members</a:t>
            </a:r>
            <a:endParaRPr kumimoji="0" lang="en-US" altLang="zh-CN" sz="1000" b="0" i="0" u="none" strike="noStrike" kern="1200" cap="none" spc="30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582842" y="4164385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项目介绍</a:t>
            </a:r>
            <a:endParaRPr lang="zh-CN" altLang="en-US" sz="2800" spc="300">
              <a:solidFill>
                <a:schemeClr val="tx1">
                  <a:lumMod val="75000"/>
                  <a:lumOff val="2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</a:endParaRPr>
          </a:p>
        </p:txBody>
      </p:sp>
      <p:sp>
        <p:nvSpPr>
          <p:cNvPr id="38" name="Content Placeholder 2"/>
          <p:cNvSpPr txBox="1"/>
          <p:nvPr/>
        </p:nvSpPr>
        <p:spPr>
          <a:xfrm>
            <a:off x="3706078" y="4840005"/>
            <a:ext cx="2162718" cy="39878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000" b="0" i="0" u="none" strike="noStrike" kern="1200" cap="none" spc="30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Project introduction</a:t>
            </a: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endParaRPr kumimoji="0" lang="en-US" altLang="zh-CN" sz="1000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416212" y="4116760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功能展示</a:t>
            </a:r>
            <a:endParaRPr lang="zh-CN" altLang="en-US" sz="2800" spc="300">
              <a:solidFill>
                <a:schemeClr val="tx1">
                  <a:lumMod val="75000"/>
                  <a:lumOff val="2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</a:endParaRPr>
          </a:p>
        </p:txBody>
      </p:sp>
      <p:sp>
        <p:nvSpPr>
          <p:cNvPr id="41" name="Content Placeholder 2"/>
          <p:cNvSpPr txBox="1"/>
          <p:nvPr/>
        </p:nvSpPr>
        <p:spPr>
          <a:xfrm>
            <a:off x="6539448" y="4840005"/>
            <a:ext cx="2162718" cy="39878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000" b="0" i="0" u="none" strike="noStrike" kern="1200" cap="none" spc="30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Function display</a:t>
            </a:r>
            <a:endParaRPr kumimoji="0" lang="en-US" altLang="zh-CN" sz="1000" b="0" i="0" u="none" strike="noStrike" kern="1200" cap="none" spc="30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039860" y="4116070"/>
            <a:ext cx="2458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优势及不足</a:t>
            </a:r>
            <a:endParaRPr lang="zh-CN" altLang="en-US" sz="2800" spc="300">
              <a:solidFill>
                <a:schemeClr val="tx1">
                  <a:lumMod val="75000"/>
                  <a:lumOff val="2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</a:endParaRPr>
          </a:p>
        </p:txBody>
      </p:sp>
      <p:sp>
        <p:nvSpPr>
          <p:cNvPr id="43" name="Content Placeholder 2"/>
          <p:cNvSpPr txBox="1"/>
          <p:nvPr/>
        </p:nvSpPr>
        <p:spPr>
          <a:xfrm>
            <a:off x="9188033" y="4686335"/>
            <a:ext cx="2162718" cy="70675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000" b="0" i="0" u="none" strike="noStrike" kern="1200" cap="none" spc="30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Advantages and disadvantages</a:t>
            </a: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endParaRPr kumimoji="0" lang="en-US" altLang="zh-CN" sz="1000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 descr="唱片_#333333_128_200810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55" y="2524760"/>
            <a:ext cx="1377315" cy="13773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86560" y="3674745"/>
            <a:ext cx="65913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01</a:t>
            </a:r>
            <a:endParaRPr lang="zh-CN" altLang="en-US" sz="3200" b="1" dirty="0"/>
          </a:p>
        </p:txBody>
      </p:sp>
      <p:sp>
        <p:nvSpPr>
          <p:cNvPr id="51" name="文本框 50"/>
          <p:cNvSpPr txBox="1"/>
          <p:nvPr/>
        </p:nvSpPr>
        <p:spPr>
          <a:xfrm>
            <a:off x="4457700" y="3674745"/>
            <a:ext cx="65913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02</a:t>
            </a:r>
            <a:endParaRPr lang="zh-CN" altLang="en-US" sz="3200" b="1" dirty="0"/>
          </a:p>
        </p:txBody>
      </p:sp>
      <p:sp>
        <p:nvSpPr>
          <p:cNvPr id="54" name="文本框 53"/>
          <p:cNvSpPr txBox="1"/>
          <p:nvPr/>
        </p:nvSpPr>
        <p:spPr>
          <a:xfrm>
            <a:off x="7228840" y="3674745"/>
            <a:ext cx="65913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03</a:t>
            </a:r>
            <a:endParaRPr lang="zh-CN" altLang="en-US" sz="3200" b="1" dirty="0"/>
          </a:p>
        </p:txBody>
      </p:sp>
      <p:sp>
        <p:nvSpPr>
          <p:cNvPr id="57" name="文本框 56"/>
          <p:cNvSpPr txBox="1"/>
          <p:nvPr/>
        </p:nvSpPr>
        <p:spPr>
          <a:xfrm>
            <a:off x="9939655" y="3674745"/>
            <a:ext cx="65913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04</a:t>
            </a:r>
            <a:endParaRPr lang="zh-CN" altLang="en-US" sz="3200" b="1" dirty="0"/>
          </a:p>
        </p:txBody>
      </p:sp>
      <p:pic>
        <p:nvPicPr>
          <p:cNvPr id="6" name="图片 5" descr="唱片_#333333_128_200810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290" y="2522855"/>
            <a:ext cx="1411605" cy="1411605"/>
          </a:xfrm>
          <a:prstGeom prst="rect">
            <a:avLst/>
          </a:prstGeom>
        </p:spPr>
      </p:pic>
      <p:pic>
        <p:nvPicPr>
          <p:cNvPr id="7" name="图片 6" descr="唱片_#333333_128_200810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920" y="2507615"/>
            <a:ext cx="1411605" cy="1411605"/>
          </a:xfrm>
          <a:prstGeom prst="rect">
            <a:avLst/>
          </a:prstGeom>
        </p:spPr>
      </p:pic>
      <p:pic>
        <p:nvPicPr>
          <p:cNvPr id="8" name="图片 7" descr="唱片_#333333_128_200810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0" y="2524760"/>
            <a:ext cx="1411605" cy="1411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7" grpId="0"/>
      <p:bldP spid="38" grpId="0"/>
      <p:bldP spid="39" grpId="0"/>
      <p:bldP spid="41" grpId="0"/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椭圆 77"/>
          <p:cNvSpPr/>
          <p:nvPr/>
        </p:nvSpPr>
        <p:spPr>
          <a:xfrm>
            <a:off x="7559930" y="2792050"/>
            <a:ext cx="4544335" cy="4544335"/>
          </a:xfrm>
          <a:prstGeom prst="ellipse">
            <a:avLst/>
          </a:prstGeom>
          <a:solidFill>
            <a:srgbClr val="8E7260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5" t="10708" r="14839" b="11148"/>
          <a:stretch>
            <a:fillRect/>
          </a:stretch>
        </p:blipFill>
        <p:spPr>
          <a:xfrm>
            <a:off x="5350130" y="1025376"/>
            <a:ext cx="5359078" cy="5359078"/>
          </a:xfrm>
          <a:custGeom>
            <a:avLst/>
            <a:gdLst>
              <a:gd name="connsiteX0" fmla="*/ 2679539 w 5359078"/>
              <a:gd name="connsiteY0" fmla="*/ 0 h 5359078"/>
              <a:gd name="connsiteX1" fmla="*/ 5359078 w 5359078"/>
              <a:gd name="connsiteY1" fmla="*/ 2679539 h 5359078"/>
              <a:gd name="connsiteX2" fmla="*/ 2679539 w 5359078"/>
              <a:gd name="connsiteY2" fmla="*/ 5359078 h 5359078"/>
              <a:gd name="connsiteX3" fmla="*/ 0 w 5359078"/>
              <a:gd name="connsiteY3" fmla="*/ 2679539 h 5359078"/>
              <a:gd name="connsiteX4" fmla="*/ 2679539 w 5359078"/>
              <a:gd name="connsiteY4" fmla="*/ 0 h 535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9078" h="5359078">
                <a:moveTo>
                  <a:pt x="2679539" y="0"/>
                </a:moveTo>
                <a:cubicBezTo>
                  <a:pt x="4159408" y="0"/>
                  <a:pt x="5359078" y="1199670"/>
                  <a:pt x="5359078" y="2679539"/>
                </a:cubicBezTo>
                <a:cubicBezTo>
                  <a:pt x="5359078" y="4159408"/>
                  <a:pt x="4159408" y="5359078"/>
                  <a:pt x="2679539" y="5359078"/>
                </a:cubicBezTo>
                <a:cubicBezTo>
                  <a:pt x="1199670" y="5359078"/>
                  <a:pt x="0" y="4159408"/>
                  <a:pt x="0" y="2679539"/>
                </a:cubicBezTo>
                <a:cubicBezTo>
                  <a:pt x="0" y="1199670"/>
                  <a:pt x="1199670" y="0"/>
                  <a:pt x="2679539" y="0"/>
                </a:cubicBezTo>
                <a:close/>
              </a:path>
            </a:pathLst>
          </a:custGeom>
          <a:effectLst>
            <a:outerShdw blurRad="977900" dist="38100" dir="8100000" sx="107000" sy="107000" algn="tr" rotWithShape="0">
              <a:prstClr val="black">
                <a:alpha val="20000"/>
              </a:prstClr>
            </a:outerShdw>
          </a:effectLst>
        </p:spPr>
      </p:pic>
      <p:sp>
        <p:nvSpPr>
          <p:cNvPr id="36" name="文本框 35"/>
          <p:cNvSpPr txBox="1"/>
          <p:nvPr/>
        </p:nvSpPr>
        <p:spPr>
          <a:xfrm>
            <a:off x="945366" y="2997029"/>
            <a:ext cx="30598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成员分工</a:t>
            </a:r>
            <a:endParaRPr lang="zh-CN" altLang="en-US" sz="4000" spc="600" dirty="0">
              <a:solidFill>
                <a:schemeClr val="tx1">
                  <a:lumMod val="75000"/>
                  <a:lumOff val="2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</a:endParaRPr>
          </a:p>
        </p:txBody>
      </p:sp>
      <p:sp>
        <p:nvSpPr>
          <p:cNvPr id="37" name="Content Placeholder 2"/>
          <p:cNvSpPr txBox="1"/>
          <p:nvPr/>
        </p:nvSpPr>
        <p:spPr>
          <a:xfrm>
            <a:off x="993947" y="3860971"/>
            <a:ext cx="2633173" cy="32194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endParaRPr kumimoji="0" lang="en-US" altLang="zh-CN" sz="1000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91521" y="2217629"/>
            <a:ext cx="293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spc="300" dirty="0">
                <a:solidFill>
                  <a:srgbClr val="8E7260"/>
                </a:solidFill>
                <a:latin typeface="Broadway" panose="04040905080B02020502" pitchFamily="82" charset="0"/>
                <a:ea typeface="印品粗朗体" panose="02000000000000000000" pitchFamily="2" charset="-122"/>
              </a:rPr>
              <a:t>PART 01</a:t>
            </a:r>
            <a:endParaRPr lang="zh-CN" altLang="en-US" sz="3600" spc="300" dirty="0">
              <a:solidFill>
                <a:srgbClr val="8E7260"/>
              </a:solidFill>
              <a:latin typeface="Broadway" panose="04040905080B02020502" pitchFamily="82" charset="0"/>
              <a:ea typeface="印品粗朗体" panose="02000000000000000000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-502920" y="-640080"/>
            <a:ext cx="1920240" cy="1920240"/>
          </a:xfrm>
          <a:prstGeom prst="ellipse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6" fill="hold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8" grpId="0" animBg="1"/>
          <p:bldP spid="36" grpId="0"/>
          <p:bldP spid="37" grpId="0"/>
          <p:bldP spid="3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8" grpId="0" animBg="1"/>
          <p:bldP spid="36" grpId="0"/>
          <p:bldP spid="37" grpId="0"/>
          <p:bldP spid="38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598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 rot="0">
            <a:off x="2770505" y="2250019"/>
            <a:ext cx="9476105" cy="4473575"/>
            <a:chOff x="2716211" y="2291687"/>
            <a:chExt cx="9475789" cy="4473812"/>
          </a:xfrm>
        </p:grpSpPr>
        <p:sp>
          <p:nvSpPr>
            <p:cNvPr id="4" name="ïŝḷïḑê"/>
            <p:cNvSpPr/>
            <p:nvPr/>
          </p:nvSpPr>
          <p:spPr>
            <a:xfrm>
              <a:off x="2716211" y="2291687"/>
              <a:ext cx="9475789" cy="4473812"/>
            </a:xfrm>
            <a:prstGeom prst="rect">
              <a:avLst/>
            </a:prstGeom>
            <a:solidFill>
              <a:srgbClr val="8E7260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7" name="ïṥḻíḍè"/>
            <p:cNvSpPr/>
            <p:nvPr/>
          </p:nvSpPr>
          <p:spPr bwMode="auto">
            <a:xfrm>
              <a:off x="7651027" y="2777460"/>
              <a:ext cx="3029672" cy="765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李沅罡、杨若嘉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" name="îṣḻîḋê"/>
            <p:cNvSpPr txBox="1"/>
            <p:nvPr/>
          </p:nvSpPr>
          <p:spPr bwMode="auto">
            <a:xfrm>
              <a:off x="7651028" y="2416304"/>
              <a:ext cx="302967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>
                  <a:solidFill>
                    <a:schemeClr val="bg1"/>
                  </a:solidFill>
                  <a:latin typeface="Century Gothic" panose="020B0502020202020204" pitchFamily="34" charset="0"/>
                </a:rPr>
                <a:t>01.</a:t>
              </a:r>
              <a:r>
                <a:rPr lang="zh-CN" altLang="en-US" b="1">
                  <a:solidFill>
                    <a:schemeClr val="bg1"/>
                  </a:solidFill>
                  <a:latin typeface="Century Gothic" panose="020B0502020202020204" pitchFamily="34" charset="0"/>
                </a:rPr>
                <a:t>后台接口及数据部署</a:t>
              </a:r>
              <a:endParaRPr lang="zh-CN" altLang="en-US" b="1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íṣ1ídè"/>
            <p:cNvSpPr/>
            <p:nvPr/>
          </p:nvSpPr>
          <p:spPr bwMode="auto">
            <a:xfrm>
              <a:off x="7061058" y="2460693"/>
              <a:ext cx="397846" cy="398217"/>
            </a:xfrm>
            <a:custGeom>
              <a:avLst/>
              <a:gdLst>
                <a:gd name="connsiteX0" fmla="*/ 451337 w 606157"/>
                <a:gd name="connsiteY0" fmla="*/ 147905 h 606722"/>
                <a:gd name="connsiteX1" fmla="*/ 569477 w 606157"/>
                <a:gd name="connsiteY1" fmla="*/ 147905 h 606722"/>
                <a:gd name="connsiteX2" fmla="*/ 606157 w 606157"/>
                <a:gd name="connsiteY2" fmla="*/ 186562 h 606722"/>
                <a:gd name="connsiteX3" fmla="*/ 606157 w 606157"/>
                <a:gd name="connsiteY3" fmla="*/ 363939 h 606722"/>
                <a:gd name="connsiteX4" fmla="*/ 584434 w 606157"/>
                <a:gd name="connsiteY4" fmla="*/ 385711 h 606722"/>
                <a:gd name="connsiteX5" fmla="*/ 557904 w 606157"/>
                <a:gd name="connsiteY5" fmla="*/ 385711 h 606722"/>
                <a:gd name="connsiteX6" fmla="*/ 549980 w 606157"/>
                <a:gd name="connsiteY6" fmla="*/ 548781 h 606722"/>
                <a:gd name="connsiteX7" fmla="*/ 489085 w 606157"/>
                <a:gd name="connsiteY7" fmla="*/ 606722 h 606722"/>
                <a:gd name="connsiteX8" fmla="*/ 426854 w 606157"/>
                <a:gd name="connsiteY8" fmla="*/ 547537 h 606722"/>
                <a:gd name="connsiteX9" fmla="*/ 420711 w 606157"/>
                <a:gd name="connsiteY9" fmla="*/ 420814 h 606722"/>
                <a:gd name="connsiteX10" fmla="*/ 461219 w 606157"/>
                <a:gd name="connsiteY10" fmla="*/ 363228 h 606722"/>
                <a:gd name="connsiteX11" fmla="*/ 461219 w 606157"/>
                <a:gd name="connsiteY11" fmla="*/ 185762 h 606722"/>
                <a:gd name="connsiteX12" fmla="*/ 451337 w 606157"/>
                <a:gd name="connsiteY12" fmla="*/ 147905 h 606722"/>
                <a:gd name="connsiteX13" fmla="*/ 38457 w 606157"/>
                <a:gd name="connsiteY13" fmla="*/ 147552 h 606722"/>
                <a:gd name="connsiteX14" fmla="*/ 155074 w 606157"/>
                <a:gd name="connsiteY14" fmla="*/ 147552 h 606722"/>
                <a:gd name="connsiteX15" fmla="*/ 145014 w 606157"/>
                <a:gd name="connsiteY15" fmla="*/ 185766 h 606722"/>
                <a:gd name="connsiteX16" fmla="*/ 145014 w 606157"/>
                <a:gd name="connsiteY16" fmla="*/ 363239 h 606722"/>
                <a:gd name="connsiteX17" fmla="*/ 187210 w 606157"/>
                <a:gd name="connsiteY17" fmla="*/ 421360 h 606722"/>
                <a:gd name="connsiteX18" fmla="*/ 181068 w 606157"/>
                <a:gd name="connsiteY18" fmla="*/ 548444 h 606722"/>
                <a:gd name="connsiteX19" fmla="*/ 120178 w 606157"/>
                <a:gd name="connsiteY19" fmla="*/ 606298 h 606722"/>
                <a:gd name="connsiteX20" fmla="*/ 57952 w 606157"/>
                <a:gd name="connsiteY20" fmla="*/ 547200 h 606722"/>
                <a:gd name="connsiteX21" fmla="*/ 50029 w 606157"/>
                <a:gd name="connsiteY21" fmla="*/ 385279 h 606722"/>
                <a:gd name="connsiteX22" fmla="*/ 21810 w 606157"/>
                <a:gd name="connsiteY22" fmla="*/ 385279 h 606722"/>
                <a:gd name="connsiteX23" fmla="*/ 0 w 606157"/>
                <a:gd name="connsiteY23" fmla="*/ 363595 h 606722"/>
                <a:gd name="connsiteX24" fmla="*/ 0 w 606157"/>
                <a:gd name="connsiteY24" fmla="*/ 186122 h 606722"/>
                <a:gd name="connsiteX25" fmla="*/ 38457 w 606157"/>
                <a:gd name="connsiteY25" fmla="*/ 147552 h 606722"/>
                <a:gd name="connsiteX26" fmla="*/ 222975 w 606157"/>
                <a:gd name="connsiteY26" fmla="*/ 147058 h 606722"/>
                <a:gd name="connsiteX27" fmla="*/ 282512 w 606157"/>
                <a:gd name="connsiteY27" fmla="*/ 147058 h 606722"/>
                <a:gd name="connsiteX28" fmla="*/ 270498 w 606157"/>
                <a:gd name="connsiteY28" fmla="*/ 159057 h 606722"/>
                <a:gd name="connsiteX29" fmla="*/ 270498 w 606157"/>
                <a:gd name="connsiteY29" fmla="*/ 169278 h 606722"/>
                <a:gd name="connsiteX30" fmla="*/ 283224 w 606157"/>
                <a:gd name="connsiteY30" fmla="*/ 181988 h 606722"/>
                <a:gd name="connsiteX31" fmla="*/ 273345 w 606157"/>
                <a:gd name="connsiteY31" fmla="*/ 292199 h 606722"/>
                <a:gd name="connsiteX32" fmla="*/ 276193 w 606157"/>
                <a:gd name="connsiteY32" fmla="*/ 302953 h 606722"/>
                <a:gd name="connsiteX33" fmla="*/ 297196 w 606157"/>
                <a:gd name="connsiteY33" fmla="*/ 332550 h 606722"/>
                <a:gd name="connsiteX34" fmla="*/ 303070 w 606157"/>
                <a:gd name="connsiteY34" fmla="*/ 335572 h 606722"/>
                <a:gd name="connsiteX35" fmla="*/ 309032 w 606157"/>
                <a:gd name="connsiteY35" fmla="*/ 332550 h 606722"/>
                <a:gd name="connsiteX36" fmla="*/ 329946 w 606157"/>
                <a:gd name="connsiteY36" fmla="*/ 302953 h 606722"/>
                <a:gd name="connsiteX37" fmla="*/ 332883 w 606157"/>
                <a:gd name="connsiteY37" fmla="*/ 292199 h 606722"/>
                <a:gd name="connsiteX38" fmla="*/ 323004 w 606157"/>
                <a:gd name="connsiteY38" fmla="*/ 181988 h 606722"/>
                <a:gd name="connsiteX39" fmla="*/ 335641 w 606157"/>
                <a:gd name="connsiteY39" fmla="*/ 169278 h 606722"/>
                <a:gd name="connsiteX40" fmla="*/ 335641 w 606157"/>
                <a:gd name="connsiteY40" fmla="*/ 159057 h 606722"/>
                <a:gd name="connsiteX41" fmla="*/ 323627 w 606157"/>
                <a:gd name="connsiteY41" fmla="*/ 147058 h 606722"/>
                <a:gd name="connsiteX42" fmla="*/ 385033 w 606157"/>
                <a:gd name="connsiteY42" fmla="*/ 147058 h 606722"/>
                <a:gd name="connsiteX43" fmla="*/ 385033 w 606157"/>
                <a:gd name="connsiteY43" fmla="*/ 147147 h 606722"/>
                <a:gd name="connsiteX44" fmla="*/ 421699 w 606157"/>
                <a:gd name="connsiteY44" fmla="*/ 185721 h 606722"/>
                <a:gd name="connsiteX45" fmla="*/ 421699 w 606157"/>
                <a:gd name="connsiteY45" fmla="*/ 363214 h 606722"/>
                <a:gd name="connsiteX46" fmla="*/ 399895 w 606157"/>
                <a:gd name="connsiteY46" fmla="*/ 384901 h 606722"/>
                <a:gd name="connsiteX47" fmla="*/ 373375 w 606157"/>
                <a:gd name="connsiteY47" fmla="*/ 384901 h 606722"/>
                <a:gd name="connsiteX48" fmla="*/ 371506 w 606157"/>
                <a:gd name="connsiteY48" fmla="*/ 424363 h 606722"/>
                <a:gd name="connsiteX49" fmla="*/ 365455 w 606157"/>
                <a:gd name="connsiteY49" fmla="*/ 548084 h 606722"/>
                <a:gd name="connsiteX50" fmla="*/ 304582 w 606157"/>
                <a:gd name="connsiteY50" fmla="*/ 605945 h 606722"/>
                <a:gd name="connsiteX51" fmla="*/ 242464 w 606157"/>
                <a:gd name="connsiteY51" fmla="*/ 546840 h 606722"/>
                <a:gd name="connsiteX52" fmla="*/ 236502 w 606157"/>
                <a:gd name="connsiteY52" fmla="*/ 424363 h 606722"/>
                <a:gd name="connsiteX53" fmla="*/ 234544 w 606157"/>
                <a:gd name="connsiteY53" fmla="*/ 384901 h 606722"/>
                <a:gd name="connsiteX54" fmla="*/ 206244 w 606157"/>
                <a:gd name="connsiteY54" fmla="*/ 384901 h 606722"/>
                <a:gd name="connsiteX55" fmla="*/ 184529 w 606157"/>
                <a:gd name="connsiteY55" fmla="*/ 363214 h 606722"/>
                <a:gd name="connsiteX56" fmla="*/ 184529 w 606157"/>
                <a:gd name="connsiteY56" fmla="*/ 185721 h 606722"/>
                <a:gd name="connsiteX57" fmla="*/ 222975 w 606157"/>
                <a:gd name="connsiteY57" fmla="*/ 147058 h 606722"/>
                <a:gd name="connsiteX58" fmla="*/ 488454 w 606157"/>
                <a:gd name="connsiteY58" fmla="*/ 706 h 606722"/>
                <a:gd name="connsiteX59" fmla="*/ 550481 w 606157"/>
                <a:gd name="connsiteY59" fmla="*/ 62663 h 606722"/>
                <a:gd name="connsiteX60" fmla="*/ 488454 w 606157"/>
                <a:gd name="connsiteY60" fmla="*/ 124620 h 606722"/>
                <a:gd name="connsiteX61" fmla="*/ 426427 w 606157"/>
                <a:gd name="connsiteY61" fmla="*/ 62663 h 606722"/>
                <a:gd name="connsiteX62" fmla="*/ 488454 w 606157"/>
                <a:gd name="connsiteY62" fmla="*/ 706 h 606722"/>
                <a:gd name="connsiteX63" fmla="*/ 119538 w 606157"/>
                <a:gd name="connsiteY63" fmla="*/ 353 h 606722"/>
                <a:gd name="connsiteX64" fmla="*/ 181565 w 606157"/>
                <a:gd name="connsiteY64" fmla="*/ 62310 h 606722"/>
                <a:gd name="connsiteX65" fmla="*/ 119538 w 606157"/>
                <a:gd name="connsiteY65" fmla="*/ 124267 h 606722"/>
                <a:gd name="connsiteX66" fmla="*/ 57511 w 606157"/>
                <a:gd name="connsiteY66" fmla="*/ 62310 h 606722"/>
                <a:gd name="connsiteX67" fmla="*/ 119538 w 606157"/>
                <a:gd name="connsiteY67" fmla="*/ 353 h 606722"/>
                <a:gd name="connsiteX68" fmla="*/ 303961 w 606157"/>
                <a:gd name="connsiteY68" fmla="*/ 0 h 606722"/>
                <a:gd name="connsiteX69" fmla="*/ 366024 w 606157"/>
                <a:gd name="connsiteY69" fmla="*/ 61957 h 606722"/>
                <a:gd name="connsiteX70" fmla="*/ 303961 w 606157"/>
                <a:gd name="connsiteY70" fmla="*/ 123914 h 606722"/>
                <a:gd name="connsiteX71" fmla="*/ 241898 w 606157"/>
                <a:gd name="connsiteY71" fmla="*/ 61957 h 606722"/>
                <a:gd name="connsiteX72" fmla="*/ 303961 w 606157"/>
                <a:gd name="connsiteY72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606157" h="606722">
                  <a:moveTo>
                    <a:pt x="451337" y="147905"/>
                  </a:moveTo>
                  <a:lnTo>
                    <a:pt x="569477" y="147905"/>
                  </a:lnTo>
                  <a:cubicBezTo>
                    <a:pt x="589954" y="148971"/>
                    <a:pt x="606157" y="165856"/>
                    <a:pt x="606157" y="186562"/>
                  </a:cubicBezTo>
                  <a:lnTo>
                    <a:pt x="606157" y="363939"/>
                  </a:lnTo>
                  <a:cubicBezTo>
                    <a:pt x="606157" y="375936"/>
                    <a:pt x="596453" y="385711"/>
                    <a:pt x="584434" y="385711"/>
                  </a:cubicBezTo>
                  <a:lnTo>
                    <a:pt x="557904" y="385711"/>
                  </a:lnTo>
                  <a:lnTo>
                    <a:pt x="549980" y="548781"/>
                  </a:lnTo>
                  <a:cubicBezTo>
                    <a:pt x="548378" y="581217"/>
                    <a:pt x="521580" y="606722"/>
                    <a:pt x="489085" y="606722"/>
                  </a:cubicBezTo>
                  <a:cubicBezTo>
                    <a:pt x="455877" y="606722"/>
                    <a:pt x="428456" y="580684"/>
                    <a:pt x="426854" y="547537"/>
                  </a:cubicBezTo>
                  <a:lnTo>
                    <a:pt x="420711" y="420814"/>
                  </a:lnTo>
                  <a:cubicBezTo>
                    <a:pt x="444482" y="412194"/>
                    <a:pt x="461219" y="389355"/>
                    <a:pt x="461219" y="363228"/>
                  </a:cubicBezTo>
                  <a:lnTo>
                    <a:pt x="461219" y="185762"/>
                  </a:lnTo>
                  <a:cubicBezTo>
                    <a:pt x="461219" y="172077"/>
                    <a:pt x="457658" y="159102"/>
                    <a:pt x="451337" y="147905"/>
                  </a:cubicBezTo>
                  <a:close/>
                  <a:moveTo>
                    <a:pt x="38457" y="147552"/>
                  </a:moveTo>
                  <a:lnTo>
                    <a:pt x="155074" y="147552"/>
                  </a:lnTo>
                  <a:cubicBezTo>
                    <a:pt x="148664" y="158839"/>
                    <a:pt x="145014" y="171902"/>
                    <a:pt x="145014" y="185766"/>
                  </a:cubicBezTo>
                  <a:lnTo>
                    <a:pt x="145014" y="363239"/>
                  </a:lnTo>
                  <a:cubicBezTo>
                    <a:pt x="145014" y="389811"/>
                    <a:pt x="162284" y="413184"/>
                    <a:pt x="187210" y="421360"/>
                  </a:cubicBezTo>
                  <a:lnTo>
                    <a:pt x="181068" y="548444"/>
                  </a:lnTo>
                  <a:cubicBezTo>
                    <a:pt x="179465" y="580881"/>
                    <a:pt x="152670" y="606298"/>
                    <a:pt x="120178" y="606298"/>
                  </a:cubicBezTo>
                  <a:cubicBezTo>
                    <a:pt x="86973" y="606298"/>
                    <a:pt x="59555" y="580348"/>
                    <a:pt x="57952" y="547200"/>
                  </a:cubicBezTo>
                  <a:lnTo>
                    <a:pt x="50029" y="385279"/>
                  </a:lnTo>
                  <a:lnTo>
                    <a:pt x="21810" y="385279"/>
                  </a:lnTo>
                  <a:cubicBezTo>
                    <a:pt x="9792" y="385279"/>
                    <a:pt x="0" y="375592"/>
                    <a:pt x="0" y="363595"/>
                  </a:cubicBezTo>
                  <a:lnTo>
                    <a:pt x="0" y="186122"/>
                  </a:lnTo>
                  <a:cubicBezTo>
                    <a:pt x="0" y="164882"/>
                    <a:pt x="17181" y="147641"/>
                    <a:pt x="38457" y="147552"/>
                  </a:cubicBezTo>
                  <a:close/>
                  <a:moveTo>
                    <a:pt x="222975" y="147058"/>
                  </a:moveTo>
                  <a:lnTo>
                    <a:pt x="282512" y="147058"/>
                  </a:lnTo>
                  <a:lnTo>
                    <a:pt x="270498" y="159057"/>
                  </a:lnTo>
                  <a:cubicBezTo>
                    <a:pt x="267739" y="161901"/>
                    <a:pt x="267739" y="166523"/>
                    <a:pt x="270498" y="169278"/>
                  </a:cubicBezTo>
                  <a:lnTo>
                    <a:pt x="283224" y="181988"/>
                  </a:lnTo>
                  <a:lnTo>
                    <a:pt x="273345" y="292199"/>
                  </a:lnTo>
                  <a:cubicBezTo>
                    <a:pt x="272989" y="296021"/>
                    <a:pt x="274057" y="299754"/>
                    <a:pt x="276193" y="302953"/>
                  </a:cubicBezTo>
                  <a:lnTo>
                    <a:pt x="297196" y="332550"/>
                  </a:lnTo>
                  <a:cubicBezTo>
                    <a:pt x="298531" y="334417"/>
                    <a:pt x="300756" y="335572"/>
                    <a:pt x="303070" y="335572"/>
                  </a:cubicBezTo>
                  <a:cubicBezTo>
                    <a:pt x="305472" y="335572"/>
                    <a:pt x="307608" y="334417"/>
                    <a:pt x="309032" y="332550"/>
                  </a:cubicBezTo>
                  <a:lnTo>
                    <a:pt x="329946" y="302953"/>
                  </a:lnTo>
                  <a:cubicBezTo>
                    <a:pt x="332171" y="299754"/>
                    <a:pt x="333239" y="296021"/>
                    <a:pt x="332883" y="292199"/>
                  </a:cubicBezTo>
                  <a:lnTo>
                    <a:pt x="323004" y="181988"/>
                  </a:lnTo>
                  <a:lnTo>
                    <a:pt x="335641" y="169278"/>
                  </a:lnTo>
                  <a:cubicBezTo>
                    <a:pt x="338489" y="166523"/>
                    <a:pt x="338489" y="161901"/>
                    <a:pt x="335641" y="159057"/>
                  </a:cubicBezTo>
                  <a:lnTo>
                    <a:pt x="323627" y="147058"/>
                  </a:lnTo>
                  <a:lnTo>
                    <a:pt x="385033" y="147058"/>
                  </a:lnTo>
                  <a:lnTo>
                    <a:pt x="385033" y="147147"/>
                  </a:lnTo>
                  <a:cubicBezTo>
                    <a:pt x="405413" y="148214"/>
                    <a:pt x="421699" y="165101"/>
                    <a:pt x="421699" y="185721"/>
                  </a:cubicBezTo>
                  <a:lnTo>
                    <a:pt x="421699" y="363214"/>
                  </a:lnTo>
                  <a:cubicBezTo>
                    <a:pt x="421699" y="375213"/>
                    <a:pt x="411910" y="384901"/>
                    <a:pt x="399895" y="384901"/>
                  </a:cubicBezTo>
                  <a:lnTo>
                    <a:pt x="373375" y="384901"/>
                  </a:lnTo>
                  <a:lnTo>
                    <a:pt x="371506" y="424363"/>
                  </a:lnTo>
                  <a:lnTo>
                    <a:pt x="365455" y="548084"/>
                  </a:lnTo>
                  <a:cubicBezTo>
                    <a:pt x="363853" y="580525"/>
                    <a:pt x="337154" y="605945"/>
                    <a:pt x="304582" y="605945"/>
                  </a:cubicBezTo>
                  <a:cubicBezTo>
                    <a:pt x="271388" y="605945"/>
                    <a:pt x="244066" y="579903"/>
                    <a:pt x="242464" y="546840"/>
                  </a:cubicBezTo>
                  <a:lnTo>
                    <a:pt x="236502" y="424363"/>
                  </a:lnTo>
                  <a:lnTo>
                    <a:pt x="234544" y="384901"/>
                  </a:lnTo>
                  <a:lnTo>
                    <a:pt x="206244" y="384901"/>
                  </a:lnTo>
                  <a:cubicBezTo>
                    <a:pt x="194229" y="384901"/>
                    <a:pt x="184529" y="375213"/>
                    <a:pt x="184529" y="363214"/>
                  </a:cubicBezTo>
                  <a:lnTo>
                    <a:pt x="184529" y="185721"/>
                  </a:lnTo>
                  <a:cubicBezTo>
                    <a:pt x="184529" y="164479"/>
                    <a:pt x="201705" y="147236"/>
                    <a:pt x="222975" y="147058"/>
                  </a:cubicBezTo>
                  <a:close/>
                  <a:moveTo>
                    <a:pt x="488454" y="706"/>
                  </a:moveTo>
                  <a:cubicBezTo>
                    <a:pt x="522711" y="706"/>
                    <a:pt x="550481" y="28445"/>
                    <a:pt x="550481" y="62663"/>
                  </a:cubicBezTo>
                  <a:cubicBezTo>
                    <a:pt x="550481" y="96881"/>
                    <a:pt x="522711" y="124620"/>
                    <a:pt x="488454" y="124620"/>
                  </a:cubicBezTo>
                  <a:cubicBezTo>
                    <a:pt x="454197" y="124620"/>
                    <a:pt x="426427" y="96881"/>
                    <a:pt x="426427" y="62663"/>
                  </a:cubicBezTo>
                  <a:cubicBezTo>
                    <a:pt x="426427" y="28445"/>
                    <a:pt x="454197" y="706"/>
                    <a:pt x="488454" y="706"/>
                  </a:cubicBezTo>
                  <a:close/>
                  <a:moveTo>
                    <a:pt x="119538" y="353"/>
                  </a:moveTo>
                  <a:cubicBezTo>
                    <a:pt x="153795" y="353"/>
                    <a:pt x="181565" y="28092"/>
                    <a:pt x="181565" y="62310"/>
                  </a:cubicBezTo>
                  <a:cubicBezTo>
                    <a:pt x="181565" y="96528"/>
                    <a:pt x="153795" y="124267"/>
                    <a:pt x="119538" y="124267"/>
                  </a:cubicBezTo>
                  <a:cubicBezTo>
                    <a:pt x="85281" y="124267"/>
                    <a:pt x="57511" y="96528"/>
                    <a:pt x="57511" y="62310"/>
                  </a:cubicBezTo>
                  <a:cubicBezTo>
                    <a:pt x="57511" y="28092"/>
                    <a:pt x="85281" y="353"/>
                    <a:pt x="119538" y="353"/>
                  </a:cubicBezTo>
                  <a:close/>
                  <a:moveTo>
                    <a:pt x="303961" y="0"/>
                  </a:moveTo>
                  <a:cubicBezTo>
                    <a:pt x="338237" y="0"/>
                    <a:pt x="366024" y="27739"/>
                    <a:pt x="366024" y="61957"/>
                  </a:cubicBezTo>
                  <a:cubicBezTo>
                    <a:pt x="366024" y="96175"/>
                    <a:pt x="338237" y="123914"/>
                    <a:pt x="303961" y="123914"/>
                  </a:cubicBezTo>
                  <a:cubicBezTo>
                    <a:pt x="269685" y="123914"/>
                    <a:pt x="241898" y="96175"/>
                    <a:pt x="241898" y="61957"/>
                  </a:cubicBezTo>
                  <a:cubicBezTo>
                    <a:pt x="241898" y="27739"/>
                    <a:pt x="269685" y="0"/>
                    <a:pt x="30396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íŝļiḓe"/>
            <p:cNvSpPr/>
            <p:nvPr/>
          </p:nvSpPr>
          <p:spPr bwMode="auto">
            <a:xfrm>
              <a:off x="7651028" y="3474472"/>
              <a:ext cx="3029672" cy="765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李赛飞</a:t>
              </a:r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、吴阳文月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" name="iṣļiḍe"/>
            <p:cNvSpPr txBox="1"/>
            <p:nvPr/>
          </p:nvSpPr>
          <p:spPr bwMode="auto">
            <a:xfrm>
              <a:off x="7651028" y="3122842"/>
              <a:ext cx="302967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>
                  <a:solidFill>
                    <a:schemeClr val="bg1"/>
                  </a:solidFill>
                  <a:latin typeface="Century Gothic" panose="020B0502020202020204" pitchFamily="34" charset="0"/>
                </a:rPr>
                <a:t>02.</a:t>
              </a:r>
              <a:r>
                <a:rPr lang="zh-CN" altLang="en-US" b="1">
                  <a:solidFill>
                    <a:schemeClr val="bg1"/>
                  </a:solidFill>
                  <a:latin typeface="Century Gothic" panose="020B0502020202020204" pitchFamily="34" charset="0"/>
                </a:rPr>
                <a:t>广告页面及静态页面</a:t>
              </a:r>
              <a:endParaRPr lang="zh-CN" altLang="en-US" b="1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" name="îṥ1ïḋè"/>
            <p:cNvSpPr/>
            <p:nvPr/>
          </p:nvSpPr>
          <p:spPr bwMode="auto">
            <a:xfrm>
              <a:off x="7061058" y="3144369"/>
              <a:ext cx="397846" cy="398217"/>
            </a:xfrm>
            <a:custGeom>
              <a:avLst/>
              <a:gdLst>
                <a:gd name="connsiteX0" fmla="*/ 451337 w 606157"/>
                <a:gd name="connsiteY0" fmla="*/ 147905 h 606722"/>
                <a:gd name="connsiteX1" fmla="*/ 569477 w 606157"/>
                <a:gd name="connsiteY1" fmla="*/ 147905 h 606722"/>
                <a:gd name="connsiteX2" fmla="*/ 606157 w 606157"/>
                <a:gd name="connsiteY2" fmla="*/ 186562 h 606722"/>
                <a:gd name="connsiteX3" fmla="*/ 606157 w 606157"/>
                <a:gd name="connsiteY3" fmla="*/ 363939 h 606722"/>
                <a:gd name="connsiteX4" fmla="*/ 584434 w 606157"/>
                <a:gd name="connsiteY4" fmla="*/ 385711 h 606722"/>
                <a:gd name="connsiteX5" fmla="*/ 557904 w 606157"/>
                <a:gd name="connsiteY5" fmla="*/ 385711 h 606722"/>
                <a:gd name="connsiteX6" fmla="*/ 549980 w 606157"/>
                <a:gd name="connsiteY6" fmla="*/ 548781 h 606722"/>
                <a:gd name="connsiteX7" fmla="*/ 489085 w 606157"/>
                <a:gd name="connsiteY7" fmla="*/ 606722 h 606722"/>
                <a:gd name="connsiteX8" fmla="*/ 426854 w 606157"/>
                <a:gd name="connsiteY8" fmla="*/ 547537 h 606722"/>
                <a:gd name="connsiteX9" fmla="*/ 420711 w 606157"/>
                <a:gd name="connsiteY9" fmla="*/ 420814 h 606722"/>
                <a:gd name="connsiteX10" fmla="*/ 461219 w 606157"/>
                <a:gd name="connsiteY10" fmla="*/ 363228 h 606722"/>
                <a:gd name="connsiteX11" fmla="*/ 461219 w 606157"/>
                <a:gd name="connsiteY11" fmla="*/ 185762 h 606722"/>
                <a:gd name="connsiteX12" fmla="*/ 451337 w 606157"/>
                <a:gd name="connsiteY12" fmla="*/ 147905 h 606722"/>
                <a:gd name="connsiteX13" fmla="*/ 38457 w 606157"/>
                <a:gd name="connsiteY13" fmla="*/ 147552 h 606722"/>
                <a:gd name="connsiteX14" fmla="*/ 155074 w 606157"/>
                <a:gd name="connsiteY14" fmla="*/ 147552 h 606722"/>
                <a:gd name="connsiteX15" fmla="*/ 145014 w 606157"/>
                <a:gd name="connsiteY15" fmla="*/ 185766 h 606722"/>
                <a:gd name="connsiteX16" fmla="*/ 145014 w 606157"/>
                <a:gd name="connsiteY16" fmla="*/ 363239 h 606722"/>
                <a:gd name="connsiteX17" fmla="*/ 187210 w 606157"/>
                <a:gd name="connsiteY17" fmla="*/ 421360 h 606722"/>
                <a:gd name="connsiteX18" fmla="*/ 181068 w 606157"/>
                <a:gd name="connsiteY18" fmla="*/ 548444 h 606722"/>
                <a:gd name="connsiteX19" fmla="*/ 120178 w 606157"/>
                <a:gd name="connsiteY19" fmla="*/ 606298 h 606722"/>
                <a:gd name="connsiteX20" fmla="*/ 57952 w 606157"/>
                <a:gd name="connsiteY20" fmla="*/ 547200 h 606722"/>
                <a:gd name="connsiteX21" fmla="*/ 50029 w 606157"/>
                <a:gd name="connsiteY21" fmla="*/ 385279 h 606722"/>
                <a:gd name="connsiteX22" fmla="*/ 21810 w 606157"/>
                <a:gd name="connsiteY22" fmla="*/ 385279 h 606722"/>
                <a:gd name="connsiteX23" fmla="*/ 0 w 606157"/>
                <a:gd name="connsiteY23" fmla="*/ 363595 h 606722"/>
                <a:gd name="connsiteX24" fmla="*/ 0 w 606157"/>
                <a:gd name="connsiteY24" fmla="*/ 186122 h 606722"/>
                <a:gd name="connsiteX25" fmla="*/ 38457 w 606157"/>
                <a:gd name="connsiteY25" fmla="*/ 147552 h 606722"/>
                <a:gd name="connsiteX26" fmla="*/ 222975 w 606157"/>
                <a:gd name="connsiteY26" fmla="*/ 147058 h 606722"/>
                <a:gd name="connsiteX27" fmla="*/ 282512 w 606157"/>
                <a:gd name="connsiteY27" fmla="*/ 147058 h 606722"/>
                <a:gd name="connsiteX28" fmla="*/ 270498 w 606157"/>
                <a:gd name="connsiteY28" fmla="*/ 159057 h 606722"/>
                <a:gd name="connsiteX29" fmla="*/ 270498 w 606157"/>
                <a:gd name="connsiteY29" fmla="*/ 169278 h 606722"/>
                <a:gd name="connsiteX30" fmla="*/ 283224 w 606157"/>
                <a:gd name="connsiteY30" fmla="*/ 181988 h 606722"/>
                <a:gd name="connsiteX31" fmla="*/ 273345 w 606157"/>
                <a:gd name="connsiteY31" fmla="*/ 292199 h 606722"/>
                <a:gd name="connsiteX32" fmla="*/ 276193 w 606157"/>
                <a:gd name="connsiteY32" fmla="*/ 302953 h 606722"/>
                <a:gd name="connsiteX33" fmla="*/ 297196 w 606157"/>
                <a:gd name="connsiteY33" fmla="*/ 332550 h 606722"/>
                <a:gd name="connsiteX34" fmla="*/ 303070 w 606157"/>
                <a:gd name="connsiteY34" fmla="*/ 335572 h 606722"/>
                <a:gd name="connsiteX35" fmla="*/ 309032 w 606157"/>
                <a:gd name="connsiteY35" fmla="*/ 332550 h 606722"/>
                <a:gd name="connsiteX36" fmla="*/ 329946 w 606157"/>
                <a:gd name="connsiteY36" fmla="*/ 302953 h 606722"/>
                <a:gd name="connsiteX37" fmla="*/ 332883 w 606157"/>
                <a:gd name="connsiteY37" fmla="*/ 292199 h 606722"/>
                <a:gd name="connsiteX38" fmla="*/ 323004 w 606157"/>
                <a:gd name="connsiteY38" fmla="*/ 181988 h 606722"/>
                <a:gd name="connsiteX39" fmla="*/ 335641 w 606157"/>
                <a:gd name="connsiteY39" fmla="*/ 169278 h 606722"/>
                <a:gd name="connsiteX40" fmla="*/ 335641 w 606157"/>
                <a:gd name="connsiteY40" fmla="*/ 159057 h 606722"/>
                <a:gd name="connsiteX41" fmla="*/ 323627 w 606157"/>
                <a:gd name="connsiteY41" fmla="*/ 147058 h 606722"/>
                <a:gd name="connsiteX42" fmla="*/ 385033 w 606157"/>
                <a:gd name="connsiteY42" fmla="*/ 147058 h 606722"/>
                <a:gd name="connsiteX43" fmla="*/ 385033 w 606157"/>
                <a:gd name="connsiteY43" fmla="*/ 147147 h 606722"/>
                <a:gd name="connsiteX44" fmla="*/ 421699 w 606157"/>
                <a:gd name="connsiteY44" fmla="*/ 185721 h 606722"/>
                <a:gd name="connsiteX45" fmla="*/ 421699 w 606157"/>
                <a:gd name="connsiteY45" fmla="*/ 363214 h 606722"/>
                <a:gd name="connsiteX46" fmla="*/ 399895 w 606157"/>
                <a:gd name="connsiteY46" fmla="*/ 384901 h 606722"/>
                <a:gd name="connsiteX47" fmla="*/ 373375 w 606157"/>
                <a:gd name="connsiteY47" fmla="*/ 384901 h 606722"/>
                <a:gd name="connsiteX48" fmla="*/ 371506 w 606157"/>
                <a:gd name="connsiteY48" fmla="*/ 424363 h 606722"/>
                <a:gd name="connsiteX49" fmla="*/ 365455 w 606157"/>
                <a:gd name="connsiteY49" fmla="*/ 548084 h 606722"/>
                <a:gd name="connsiteX50" fmla="*/ 304582 w 606157"/>
                <a:gd name="connsiteY50" fmla="*/ 605945 h 606722"/>
                <a:gd name="connsiteX51" fmla="*/ 242464 w 606157"/>
                <a:gd name="connsiteY51" fmla="*/ 546840 h 606722"/>
                <a:gd name="connsiteX52" fmla="*/ 236502 w 606157"/>
                <a:gd name="connsiteY52" fmla="*/ 424363 h 606722"/>
                <a:gd name="connsiteX53" fmla="*/ 234544 w 606157"/>
                <a:gd name="connsiteY53" fmla="*/ 384901 h 606722"/>
                <a:gd name="connsiteX54" fmla="*/ 206244 w 606157"/>
                <a:gd name="connsiteY54" fmla="*/ 384901 h 606722"/>
                <a:gd name="connsiteX55" fmla="*/ 184529 w 606157"/>
                <a:gd name="connsiteY55" fmla="*/ 363214 h 606722"/>
                <a:gd name="connsiteX56" fmla="*/ 184529 w 606157"/>
                <a:gd name="connsiteY56" fmla="*/ 185721 h 606722"/>
                <a:gd name="connsiteX57" fmla="*/ 222975 w 606157"/>
                <a:gd name="connsiteY57" fmla="*/ 147058 h 606722"/>
                <a:gd name="connsiteX58" fmla="*/ 488454 w 606157"/>
                <a:gd name="connsiteY58" fmla="*/ 706 h 606722"/>
                <a:gd name="connsiteX59" fmla="*/ 550481 w 606157"/>
                <a:gd name="connsiteY59" fmla="*/ 62663 h 606722"/>
                <a:gd name="connsiteX60" fmla="*/ 488454 w 606157"/>
                <a:gd name="connsiteY60" fmla="*/ 124620 h 606722"/>
                <a:gd name="connsiteX61" fmla="*/ 426427 w 606157"/>
                <a:gd name="connsiteY61" fmla="*/ 62663 h 606722"/>
                <a:gd name="connsiteX62" fmla="*/ 488454 w 606157"/>
                <a:gd name="connsiteY62" fmla="*/ 706 h 606722"/>
                <a:gd name="connsiteX63" fmla="*/ 119538 w 606157"/>
                <a:gd name="connsiteY63" fmla="*/ 353 h 606722"/>
                <a:gd name="connsiteX64" fmla="*/ 181565 w 606157"/>
                <a:gd name="connsiteY64" fmla="*/ 62310 h 606722"/>
                <a:gd name="connsiteX65" fmla="*/ 119538 w 606157"/>
                <a:gd name="connsiteY65" fmla="*/ 124267 h 606722"/>
                <a:gd name="connsiteX66" fmla="*/ 57511 w 606157"/>
                <a:gd name="connsiteY66" fmla="*/ 62310 h 606722"/>
                <a:gd name="connsiteX67" fmla="*/ 119538 w 606157"/>
                <a:gd name="connsiteY67" fmla="*/ 353 h 606722"/>
                <a:gd name="connsiteX68" fmla="*/ 303961 w 606157"/>
                <a:gd name="connsiteY68" fmla="*/ 0 h 606722"/>
                <a:gd name="connsiteX69" fmla="*/ 366024 w 606157"/>
                <a:gd name="connsiteY69" fmla="*/ 61957 h 606722"/>
                <a:gd name="connsiteX70" fmla="*/ 303961 w 606157"/>
                <a:gd name="connsiteY70" fmla="*/ 123914 h 606722"/>
                <a:gd name="connsiteX71" fmla="*/ 241898 w 606157"/>
                <a:gd name="connsiteY71" fmla="*/ 61957 h 606722"/>
                <a:gd name="connsiteX72" fmla="*/ 303961 w 606157"/>
                <a:gd name="connsiteY72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606157" h="606722">
                  <a:moveTo>
                    <a:pt x="451337" y="147905"/>
                  </a:moveTo>
                  <a:lnTo>
                    <a:pt x="569477" y="147905"/>
                  </a:lnTo>
                  <a:cubicBezTo>
                    <a:pt x="589954" y="148971"/>
                    <a:pt x="606157" y="165856"/>
                    <a:pt x="606157" y="186562"/>
                  </a:cubicBezTo>
                  <a:lnTo>
                    <a:pt x="606157" y="363939"/>
                  </a:lnTo>
                  <a:cubicBezTo>
                    <a:pt x="606157" y="375936"/>
                    <a:pt x="596453" y="385711"/>
                    <a:pt x="584434" y="385711"/>
                  </a:cubicBezTo>
                  <a:lnTo>
                    <a:pt x="557904" y="385711"/>
                  </a:lnTo>
                  <a:lnTo>
                    <a:pt x="549980" y="548781"/>
                  </a:lnTo>
                  <a:cubicBezTo>
                    <a:pt x="548378" y="581217"/>
                    <a:pt x="521580" y="606722"/>
                    <a:pt x="489085" y="606722"/>
                  </a:cubicBezTo>
                  <a:cubicBezTo>
                    <a:pt x="455877" y="606722"/>
                    <a:pt x="428456" y="580684"/>
                    <a:pt x="426854" y="547537"/>
                  </a:cubicBezTo>
                  <a:lnTo>
                    <a:pt x="420711" y="420814"/>
                  </a:lnTo>
                  <a:cubicBezTo>
                    <a:pt x="444482" y="412194"/>
                    <a:pt x="461219" y="389355"/>
                    <a:pt x="461219" y="363228"/>
                  </a:cubicBezTo>
                  <a:lnTo>
                    <a:pt x="461219" y="185762"/>
                  </a:lnTo>
                  <a:cubicBezTo>
                    <a:pt x="461219" y="172077"/>
                    <a:pt x="457658" y="159102"/>
                    <a:pt x="451337" y="147905"/>
                  </a:cubicBezTo>
                  <a:close/>
                  <a:moveTo>
                    <a:pt x="38457" y="147552"/>
                  </a:moveTo>
                  <a:lnTo>
                    <a:pt x="155074" y="147552"/>
                  </a:lnTo>
                  <a:cubicBezTo>
                    <a:pt x="148664" y="158839"/>
                    <a:pt x="145014" y="171902"/>
                    <a:pt x="145014" y="185766"/>
                  </a:cubicBezTo>
                  <a:lnTo>
                    <a:pt x="145014" y="363239"/>
                  </a:lnTo>
                  <a:cubicBezTo>
                    <a:pt x="145014" y="389811"/>
                    <a:pt x="162284" y="413184"/>
                    <a:pt x="187210" y="421360"/>
                  </a:cubicBezTo>
                  <a:lnTo>
                    <a:pt x="181068" y="548444"/>
                  </a:lnTo>
                  <a:cubicBezTo>
                    <a:pt x="179465" y="580881"/>
                    <a:pt x="152670" y="606298"/>
                    <a:pt x="120178" y="606298"/>
                  </a:cubicBezTo>
                  <a:cubicBezTo>
                    <a:pt x="86973" y="606298"/>
                    <a:pt x="59555" y="580348"/>
                    <a:pt x="57952" y="547200"/>
                  </a:cubicBezTo>
                  <a:lnTo>
                    <a:pt x="50029" y="385279"/>
                  </a:lnTo>
                  <a:lnTo>
                    <a:pt x="21810" y="385279"/>
                  </a:lnTo>
                  <a:cubicBezTo>
                    <a:pt x="9792" y="385279"/>
                    <a:pt x="0" y="375592"/>
                    <a:pt x="0" y="363595"/>
                  </a:cubicBezTo>
                  <a:lnTo>
                    <a:pt x="0" y="186122"/>
                  </a:lnTo>
                  <a:cubicBezTo>
                    <a:pt x="0" y="164882"/>
                    <a:pt x="17181" y="147641"/>
                    <a:pt x="38457" y="147552"/>
                  </a:cubicBezTo>
                  <a:close/>
                  <a:moveTo>
                    <a:pt x="222975" y="147058"/>
                  </a:moveTo>
                  <a:lnTo>
                    <a:pt x="282512" y="147058"/>
                  </a:lnTo>
                  <a:lnTo>
                    <a:pt x="270498" y="159057"/>
                  </a:lnTo>
                  <a:cubicBezTo>
                    <a:pt x="267739" y="161901"/>
                    <a:pt x="267739" y="166523"/>
                    <a:pt x="270498" y="169278"/>
                  </a:cubicBezTo>
                  <a:lnTo>
                    <a:pt x="283224" y="181988"/>
                  </a:lnTo>
                  <a:lnTo>
                    <a:pt x="273345" y="292199"/>
                  </a:lnTo>
                  <a:cubicBezTo>
                    <a:pt x="272989" y="296021"/>
                    <a:pt x="274057" y="299754"/>
                    <a:pt x="276193" y="302953"/>
                  </a:cubicBezTo>
                  <a:lnTo>
                    <a:pt x="297196" y="332550"/>
                  </a:lnTo>
                  <a:cubicBezTo>
                    <a:pt x="298531" y="334417"/>
                    <a:pt x="300756" y="335572"/>
                    <a:pt x="303070" y="335572"/>
                  </a:cubicBezTo>
                  <a:cubicBezTo>
                    <a:pt x="305472" y="335572"/>
                    <a:pt x="307608" y="334417"/>
                    <a:pt x="309032" y="332550"/>
                  </a:cubicBezTo>
                  <a:lnTo>
                    <a:pt x="329946" y="302953"/>
                  </a:lnTo>
                  <a:cubicBezTo>
                    <a:pt x="332171" y="299754"/>
                    <a:pt x="333239" y="296021"/>
                    <a:pt x="332883" y="292199"/>
                  </a:cubicBezTo>
                  <a:lnTo>
                    <a:pt x="323004" y="181988"/>
                  </a:lnTo>
                  <a:lnTo>
                    <a:pt x="335641" y="169278"/>
                  </a:lnTo>
                  <a:cubicBezTo>
                    <a:pt x="338489" y="166523"/>
                    <a:pt x="338489" y="161901"/>
                    <a:pt x="335641" y="159057"/>
                  </a:cubicBezTo>
                  <a:lnTo>
                    <a:pt x="323627" y="147058"/>
                  </a:lnTo>
                  <a:lnTo>
                    <a:pt x="385033" y="147058"/>
                  </a:lnTo>
                  <a:lnTo>
                    <a:pt x="385033" y="147147"/>
                  </a:lnTo>
                  <a:cubicBezTo>
                    <a:pt x="405413" y="148214"/>
                    <a:pt x="421699" y="165101"/>
                    <a:pt x="421699" y="185721"/>
                  </a:cubicBezTo>
                  <a:lnTo>
                    <a:pt x="421699" y="363214"/>
                  </a:lnTo>
                  <a:cubicBezTo>
                    <a:pt x="421699" y="375213"/>
                    <a:pt x="411910" y="384901"/>
                    <a:pt x="399895" y="384901"/>
                  </a:cubicBezTo>
                  <a:lnTo>
                    <a:pt x="373375" y="384901"/>
                  </a:lnTo>
                  <a:lnTo>
                    <a:pt x="371506" y="424363"/>
                  </a:lnTo>
                  <a:lnTo>
                    <a:pt x="365455" y="548084"/>
                  </a:lnTo>
                  <a:cubicBezTo>
                    <a:pt x="363853" y="580525"/>
                    <a:pt x="337154" y="605945"/>
                    <a:pt x="304582" y="605945"/>
                  </a:cubicBezTo>
                  <a:cubicBezTo>
                    <a:pt x="271388" y="605945"/>
                    <a:pt x="244066" y="579903"/>
                    <a:pt x="242464" y="546840"/>
                  </a:cubicBezTo>
                  <a:lnTo>
                    <a:pt x="236502" y="424363"/>
                  </a:lnTo>
                  <a:lnTo>
                    <a:pt x="234544" y="384901"/>
                  </a:lnTo>
                  <a:lnTo>
                    <a:pt x="206244" y="384901"/>
                  </a:lnTo>
                  <a:cubicBezTo>
                    <a:pt x="194229" y="384901"/>
                    <a:pt x="184529" y="375213"/>
                    <a:pt x="184529" y="363214"/>
                  </a:cubicBezTo>
                  <a:lnTo>
                    <a:pt x="184529" y="185721"/>
                  </a:lnTo>
                  <a:cubicBezTo>
                    <a:pt x="184529" y="164479"/>
                    <a:pt x="201705" y="147236"/>
                    <a:pt x="222975" y="147058"/>
                  </a:cubicBezTo>
                  <a:close/>
                  <a:moveTo>
                    <a:pt x="488454" y="706"/>
                  </a:moveTo>
                  <a:cubicBezTo>
                    <a:pt x="522711" y="706"/>
                    <a:pt x="550481" y="28445"/>
                    <a:pt x="550481" y="62663"/>
                  </a:cubicBezTo>
                  <a:cubicBezTo>
                    <a:pt x="550481" y="96881"/>
                    <a:pt x="522711" y="124620"/>
                    <a:pt x="488454" y="124620"/>
                  </a:cubicBezTo>
                  <a:cubicBezTo>
                    <a:pt x="454197" y="124620"/>
                    <a:pt x="426427" y="96881"/>
                    <a:pt x="426427" y="62663"/>
                  </a:cubicBezTo>
                  <a:cubicBezTo>
                    <a:pt x="426427" y="28445"/>
                    <a:pt x="454197" y="706"/>
                    <a:pt x="488454" y="706"/>
                  </a:cubicBezTo>
                  <a:close/>
                  <a:moveTo>
                    <a:pt x="119538" y="353"/>
                  </a:moveTo>
                  <a:cubicBezTo>
                    <a:pt x="153795" y="353"/>
                    <a:pt x="181565" y="28092"/>
                    <a:pt x="181565" y="62310"/>
                  </a:cubicBezTo>
                  <a:cubicBezTo>
                    <a:pt x="181565" y="96528"/>
                    <a:pt x="153795" y="124267"/>
                    <a:pt x="119538" y="124267"/>
                  </a:cubicBezTo>
                  <a:cubicBezTo>
                    <a:pt x="85281" y="124267"/>
                    <a:pt x="57511" y="96528"/>
                    <a:pt x="57511" y="62310"/>
                  </a:cubicBezTo>
                  <a:cubicBezTo>
                    <a:pt x="57511" y="28092"/>
                    <a:pt x="85281" y="353"/>
                    <a:pt x="119538" y="353"/>
                  </a:cubicBezTo>
                  <a:close/>
                  <a:moveTo>
                    <a:pt x="303961" y="0"/>
                  </a:moveTo>
                  <a:cubicBezTo>
                    <a:pt x="338237" y="0"/>
                    <a:pt x="366024" y="27739"/>
                    <a:pt x="366024" y="61957"/>
                  </a:cubicBezTo>
                  <a:cubicBezTo>
                    <a:pt x="366024" y="96175"/>
                    <a:pt x="338237" y="123914"/>
                    <a:pt x="303961" y="123914"/>
                  </a:cubicBezTo>
                  <a:cubicBezTo>
                    <a:pt x="269685" y="123914"/>
                    <a:pt x="241898" y="96175"/>
                    <a:pt x="241898" y="61957"/>
                  </a:cubicBezTo>
                  <a:cubicBezTo>
                    <a:pt x="241898" y="27739"/>
                    <a:pt x="269685" y="0"/>
                    <a:pt x="30396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îṩlíḋê"/>
            <p:cNvSpPr txBox="1"/>
            <p:nvPr/>
          </p:nvSpPr>
          <p:spPr bwMode="auto">
            <a:xfrm>
              <a:off x="9828348" y="6322931"/>
              <a:ext cx="1861272" cy="4418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More &gt;&gt;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675"/>
            <a:ext cx="6297295" cy="3841750"/>
          </a:xfrm>
          <a:prstGeom prst="rect">
            <a:avLst/>
          </a:prstGeom>
        </p:spPr>
      </p:pic>
      <p:sp>
        <p:nvSpPr>
          <p:cNvPr id="5" name="îṥ1ïḋè"/>
          <p:cNvSpPr/>
          <p:nvPr/>
        </p:nvSpPr>
        <p:spPr bwMode="auto">
          <a:xfrm>
            <a:off x="7115497" y="3905296"/>
            <a:ext cx="397859" cy="398196"/>
          </a:xfrm>
          <a:custGeom>
            <a:avLst/>
            <a:gdLst>
              <a:gd name="connsiteX0" fmla="*/ 451337 w 606157"/>
              <a:gd name="connsiteY0" fmla="*/ 147905 h 606722"/>
              <a:gd name="connsiteX1" fmla="*/ 569477 w 606157"/>
              <a:gd name="connsiteY1" fmla="*/ 147905 h 606722"/>
              <a:gd name="connsiteX2" fmla="*/ 606157 w 606157"/>
              <a:gd name="connsiteY2" fmla="*/ 186562 h 606722"/>
              <a:gd name="connsiteX3" fmla="*/ 606157 w 606157"/>
              <a:gd name="connsiteY3" fmla="*/ 363939 h 606722"/>
              <a:gd name="connsiteX4" fmla="*/ 584434 w 606157"/>
              <a:gd name="connsiteY4" fmla="*/ 385711 h 606722"/>
              <a:gd name="connsiteX5" fmla="*/ 557904 w 606157"/>
              <a:gd name="connsiteY5" fmla="*/ 385711 h 606722"/>
              <a:gd name="connsiteX6" fmla="*/ 549980 w 606157"/>
              <a:gd name="connsiteY6" fmla="*/ 548781 h 606722"/>
              <a:gd name="connsiteX7" fmla="*/ 489085 w 606157"/>
              <a:gd name="connsiteY7" fmla="*/ 606722 h 606722"/>
              <a:gd name="connsiteX8" fmla="*/ 426854 w 606157"/>
              <a:gd name="connsiteY8" fmla="*/ 547537 h 606722"/>
              <a:gd name="connsiteX9" fmla="*/ 420711 w 606157"/>
              <a:gd name="connsiteY9" fmla="*/ 420814 h 606722"/>
              <a:gd name="connsiteX10" fmla="*/ 461219 w 606157"/>
              <a:gd name="connsiteY10" fmla="*/ 363228 h 606722"/>
              <a:gd name="connsiteX11" fmla="*/ 461219 w 606157"/>
              <a:gd name="connsiteY11" fmla="*/ 185762 h 606722"/>
              <a:gd name="connsiteX12" fmla="*/ 451337 w 606157"/>
              <a:gd name="connsiteY12" fmla="*/ 147905 h 606722"/>
              <a:gd name="connsiteX13" fmla="*/ 38457 w 606157"/>
              <a:gd name="connsiteY13" fmla="*/ 147552 h 606722"/>
              <a:gd name="connsiteX14" fmla="*/ 155074 w 606157"/>
              <a:gd name="connsiteY14" fmla="*/ 147552 h 606722"/>
              <a:gd name="connsiteX15" fmla="*/ 145014 w 606157"/>
              <a:gd name="connsiteY15" fmla="*/ 185766 h 606722"/>
              <a:gd name="connsiteX16" fmla="*/ 145014 w 606157"/>
              <a:gd name="connsiteY16" fmla="*/ 363239 h 606722"/>
              <a:gd name="connsiteX17" fmla="*/ 187210 w 606157"/>
              <a:gd name="connsiteY17" fmla="*/ 421360 h 606722"/>
              <a:gd name="connsiteX18" fmla="*/ 181068 w 606157"/>
              <a:gd name="connsiteY18" fmla="*/ 548444 h 606722"/>
              <a:gd name="connsiteX19" fmla="*/ 120178 w 606157"/>
              <a:gd name="connsiteY19" fmla="*/ 606298 h 606722"/>
              <a:gd name="connsiteX20" fmla="*/ 57952 w 606157"/>
              <a:gd name="connsiteY20" fmla="*/ 547200 h 606722"/>
              <a:gd name="connsiteX21" fmla="*/ 50029 w 606157"/>
              <a:gd name="connsiteY21" fmla="*/ 385279 h 606722"/>
              <a:gd name="connsiteX22" fmla="*/ 21810 w 606157"/>
              <a:gd name="connsiteY22" fmla="*/ 385279 h 606722"/>
              <a:gd name="connsiteX23" fmla="*/ 0 w 606157"/>
              <a:gd name="connsiteY23" fmla="*/ 363595 h 606722"/>
              <a:gd name="connsiteX24" fmla="*/ 0 w 606157"/>
              <a:gd name="connsiteY24" fmla="*/ 186122 h 606722"/>
              <a:gd name="connsiteX25" fmla="*/ 38457 w 606157"/>
              <a:gd name="connsiteY25" fmla="*/ 147552 h 606722"/>
              <a:gd name="connsiteX26" fmla="*/ 222975 w 606157"/>
              <a:gd name="connsiteY26" fmla="*/ 147058 h 606722"/>
              <a:gd name="connsiteX27" fmla="*/ 282512 w 606157"/>
              <a:gd name="connsiteY27" fmla="*/ 147058 h 606722"/>
              <a:gd name="connsiteX28" fmla="*/ 270498 w 606157"/>
              <a:gd name="connsiteY28" fmla="*/ 159057 h 606722"/>
              <a:gd name="connsiteX29" fmla="*/ 270498 w 606157"/>
              <a:gd name="connsiteY29" fmla="*/ 169278 h 606722"/>
              <a:gd name="connsiteX30" fmla="*/ 283224 w 606157"/>
              <a:gd name="connsiteY30" fmla="*/ 181988 h 606722"/>
              <a:gd name="connsiteX31" fmla="*/ 273345 w 606157"/>
              <a:gd name="connsiteY31" fmla="*/ 292199 h 606722"/>
              <a:gd name="connsiteX32" fmla="*/ 276193 w 606157"/>
              <a:gd name="connsiteY32" fmla="*/ 302953 h 606722"/>
              <a:gd name="connsiteX33" fmla="*/ 297196 w 606157"/>
              <a:gd name="connsiteY33" fmla="*/ 332550 h 606722"/>
              <a:gd name="connsiteX34" fmla="*/ 303070 w 606157"/>
              <a:gd name="connsiteY34" fmla="*/ 335572 h 606722"/>
              <a:gd name="connsiteX35" fmla="*/ 309032 w 606157"/>
              <a:gd name="connsiteY35" fmla="*/ 332550 h 606722"/>
              <a:gd name="connsiteX36" fmla="*/ 329946 w 606157"/>
              <a:gd name="connsiteY36" fmla="*/ 302953 h 606722"/>
              <a:gd name="connsiteX37" fmla="*/ 332883 w 606157"/>
              <a:gd name="connsiteY37" fmla="*/ 292199 h 606722"/>
              <a:gd name="connsiteX38" fmla="*/ 323004 w 606157"/>
              <a:gd name="connsiteY38" fmla="*/ 181988 h 606722"/>
              <a:gd name="connsiteX39" fmla="*/ 335641 w 606157"/>
              <a:gd name="connsiteY39" fmla="*/ 169278 h 606722"/>
              <a:gd name="connsiteX40" fmla="*/ 335641 w 606157"/>
              <a:gd name="connsiteY40" fmla="*/ 159057 h 606722"/>
              <a:gd name="connsiteX41" fmla="*/ 323627 w 606157"/>
              <a:gd name="connsiteY41" fmla="*/ 147058 h 606722"/>
              <a:gd name="connsiteX42" fmla="*/ 385033 w 606157"/>
              <a:gd name="connsiteY42" fmla="*/ 147058 h 606722"/>
              <a:gd name="connsiteX43" fmla="*/ 385033 w 606157"/>
              <a:gd name="connsiteY43" fmla="*/ 147147 h 606722"/>
              <a:gd name="connsiteX44" fmla="*/ 421699 w 606157"/>
              <a:gd name="connsiteY44" fmla="*/ 185721 h 606722"/>
              <a:gd name="connsiteX45" fmla="*/ 421699 w 606157"/>
              <a:gd name="connsiteY45" fmla="*/ 363214 h 606722"/>
              <a:gd name="connsiteX46" fmla="*/ 399895 w 606157"/>
              <a:gd name="connsiteY46" fmla="*/ 384901 h 606722"/>
              <a:gd name="connsiteX47" fmla="*/ 373375 w 606157"/>
              <a:gd name="connsiteY47" fmla="*/ 384901 h 606722"/>
              <a:gd name="connsiteX48" fmla="*/ 371506 w 606157"/>
              <a:gd name="connsiteY48" fmla="*/ 424363 h 606722"/>
              <a:gd name="connsiteX49" fmla="*/ 365455 w 606157"/>
              <a:gd name="connsiteY49" fmla="*/ 548084 h 606722"/>
              <a:gd name="connsiteX50" fmla="*/ 304582 w 606157"/>
              <a:gd name="connsiteY50" fmla="*/ 605945 h 606722"/>
              <a:gd name="connsiteX51" fmla="*/ 242464 w 606157"/>
              <a:gd name="connsiteY51" fmla="*/ 546840 h 606722"/>
              <a:gd name="connsiteX52" fmla="*/ 236502 w 606157"/>
              <a:gd name="connsiteY52" fmla="*/ 424363 h 606722"/>
              <a:gd name="connsiteX53" fmla="*/ 234544 w 606157"/>
              <a:gd name="connsiteY53" fmla="*/ 384901 h 606722"/>
              <a:gd name="connsiteX54" fmla="*/ 206244 w 606157"/>
              <a:gd name="connsiteY54" fmla="*/ 384901 h 606722"/>
              <a:gd name="connsiteX55" fmla="*/ 184529 w 606157"/>
              <a:gd name="connsiteY55" fmla="*/ 363214 h 606722"/>
              <a:gd name="connsiteX56" fmla="*/ 184529 w 606157"/>
              <a:gd name="connsiteY56" fmla="*/ 185721 h 606722"/>
              <a:gd name="connsiteX57" fmla="*/ 222975 w 606157"/>
              <a:gd name="connsiteY57" fmla="*/ 147058 h 606722"/>
              <a:gd name="connsiteX58" fmla="*/ 488454 w 606157"/>
              <a:gd name="connsiteY58" fmla="*/ 706 h 606722"/>
              <a:gd name="connsiteX59" fmla="*/ 550481 w 606157"/>
              <a:gd name="connsiteY59" fmla="*/ 62663 h 606722"/>
              <a:gd name="connsiteX60" fmla="*/ 488454 w 606157"/>
              <a:gd name="connsiteY60" fmla="*/ 124620 h 606722"/>
              <a:gd name="connsiteX61" fmla="*/ 426427 w 606157"/>
              <a:gd name="connsiteY61" fmla="*/ 62663 h 606722"/>
              <a:gd name="connsiteX62" fmla="*/ 488454 w 606157"/>
              <a:gd name="connsiteY62" fmla="*/ 706 h 606722"/>
              <a:gd name="connsiteX63" fmla="*/ 119538 w 606157"/>
              <a:gd name="connsiteY63" fmla="*/ 353 h 606722"/>
              <a:gd name="connsiteX64" fmla="*/ 181565 w 606157"/>
              <a:gd name="connsiteY64" fmla="*/ 62310 h 606722"/>
              <a:gd name="connsiteX65" fmla="*/ 119538 w 606157"/>
              <a:gd name="connsiteY65" fmla="*/ 124267 h 606722"/>
              <a:gd name="connsiteX66" fmla="*/ 57511 w 606157"/>
              <a:gd name="connsiteY66" fmla="*/ 62310 h 606722"/>
              <a:gd name="connsiteX67" fmla="*/ 119538 w 606157"/>
              <a:gd name="connsiteY67" fmla="*/ 353 h 606722"/>
              <a:gd name="connsiteX68" fmla="*/ 303961 w 606157"/>
              <a:gd name="connsiteY68" fmla="*/ 0 h 606722"/>
              <a:gd name="connsiteX69" fmla="*/ 366024 w 606157"/>
              <a:gd name="connsiteY69" fmla="*/ 61957 h 606722"/>
              <a:gd name="connsiteX70" fmla="*/ 303961 w 606157"/>
              <a:gd name="connsiteY70" fmla="*/ 123914 h 606722"/>
              <a:gd name="connsiteX71" fmla="*/ 241898 w 606157"/>
              <a:gd name="connsiteY71" fmla="*/ 61957 h 606722"/>
              <a:gd name="connsiteX72" fmla="*/ 303961 w 606157"/>
              <a:gd name="connsiteY72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06157" h="606722">
                <a:moveTo>
                  <a:pt x="451337" y="147905"/>
                </a:moveTo>
                <a:lnTo>
                  <a:pt x="569477" y="147905"/>
                </a:lnTo>
                <a:cubicBezTo>
                  <a:pt x="589954" y="148971"/>
                  <a:pt x="606157" y="165856"/>
                  <a:pt x="606157" y="186562"/>
                </a:cubicBezTo>
                <a:lnTo>
                  <a:pt x="606157" y="363939"/>
                </a:lnTo>
                <a:cubicBezTo>
                  <a:pt x="606157" y="375936"/>
                  <a:pt x="596453" y="385711"/>
                  <a:pt x="584434" y="385711"/>
                </a:cubicBezTo>
                <a:lnTo>
                  <a:pt x="557904" y="385711"/>
                </a:lnTo>
                <a:lnTo>
                  <a:pt x="549980" y="548781"/>
                </a:lnTo>
                <a:cubicBezTo>
                  <a:pt x="548378" y="581217"/>
                  <a:pt x="521580" y="606722"/>
                  <a:pt x="489085" y="606722"/>
                </a:cubicBezTo>
                <a:cubicBezTo>
                  <a:pt x="455877" y="606722"/>
                  <a:pt x="428456" y="580684"/>
                  <a:pt x="426854" y="547537"/>
                </a:cubicBezTo>
                <a:lnTo>
                  <a:pt x="420711" y="420814"/>
                </a:lnTo>
                <a:cubicBezTo>
                  <a:pt x="444482" y="412194"/>
                  <a:pt x="461219" y="389355"/>
                  <a:pt x="461219" y="363228"/>
                </a:cubicBezTo>
                <a:lnTo>
                  <a:pt x="461219" y="185762"/>
                </a:lnTo>
                <a:cubicBezTo>
                  <a:pt x="461219" y="172077"/>
                  <a:pt x="457658" y="159102"/>
                  <a:pt x="451337" y="147905"/>
                </a:cubicBezTo>
                <a:close/>
                <a:moveTo>
                  <a:pt x="38457" y="147552"/>
                </a:moveTo>
                <a:lnTo>
                  <a:pt x="155074" y="147552"/>
                </a:lnTo>
                <a:cubicBezTo>
                  <a:pt x="148664" y="158839"/>
                  <a:pt x="145014" y="171902"/>
                  <a:pt x="145014" y="185766"/>
                </a:cubicBezTo>
                <a:lnTo>
                  <a:pt x="145014" y="363239"/>
                </a:lnTo>
                <a:cubicBezTo>
                  <a:pt x="145014" y="389811"/>
                  <a:pt x="162284" y="413184"/>
                  <a:pt x="187210" y="421360"/>
                </a:cubicBezTo>
                <a:lnTo>
                  <a:pt x="181068" y="548444"/>
                </a:lnTo>
                <a:cubicBezTo>
                  <a:pt x="179465" y="580881"/>
                  <a:pt x="152670" y="606298"/>
                  <a:pt x="120178" y="606298"/>
                </a:cubicBezTo>
                <a:cubicBezTo>
                  <a:pt x="86973" y="606298"/>
                  <a:pt x="59555" y="580348"/>
                  <a:pt x="57952" y="547200"/>
                </a:cubicBezTo>
                <a:lnTo>
                  <a:pt x="50029" y="385279"/>
                </a:lnTo>
                <a:lnTo>
                  <a:pt x="21810" y="385279"/>
                </a:lnTo>
                <a:cubicBezTo>
                  <a:pt x="9792" y="385279"/>
                  <a:pt x="0" y="375592"/>
                  <a:pt x="0" y="363595"/>
                </a:cubicBezTo>
                <a:lnTo>
                  <a:pt x="0" y="186122"/>
                </a:lnTo>
                <a:cubicBezTo>
                  <a:pt x="0" y="164882"/>
                  <a:pt x="17181" y="147641"/>
                  <a:pt x="38457" y="147552"/>
                </a:cubicBezTo>
                <a:close/>
                <a:moveTo>
                  <a:pt x="222975" y="147058"/>
                </a:moveTo>
                <a:lnTo>
                  <a:pt x="282512" y="147058"/>
                </a:lnTo>
                <a:lnTo>
                  <a:pt x="270498" y="159057"/>
                </a:lnTo>
                <a:cubicBezTo>
                  <a:pt x="267739" y="161901"/>
                  <a:pt x="267739" y="166523"/>
                  <a:pt x="270498" y="169278"/>
                </a:cubicBezTo>
                <a:lnTo>
                  <a:pt x="283224" y="181988"/>
                </a:lnTo>
                <a:lnTo>
                  <a:pt x="273345" y="292199"/>
                </a:lnTo>
                <a:cubicBezTo>
                  <a:pt x="272989" y="296021"/>
                  <a:pt x="274057" y="299754"/>
                  <a:pt x="276193" y="302953"/>
                </a:cubicBezTo>
                <a:lnTo>
                  <a:pt x="297196" y="332550"/>
                </a:lnTo>
                <a:cubicBezTo>
                  <a:pt x="298531" y="334417"/>
                  <a:pt x="300756" y="335572"/>
                  <a:pt x="303070" y="335572"/>
                </a:cubicBezTo>
                <a:cubicBezTo>
                  <a:pt x="305472" y="335572"/>
                  <a:pt x="307608" y="334417"/>
                  <a:pt x="309032" y="332550"/>
                </a:cubicBezTo>
                <a:lnTo>
                  <a:pt x="329946" y="302953"/>
                </a:lnTo>
                <a:cubicBezTo>
                  <a:pt x="332171" y="299754"/>
                  <a:pt x="333239" y="296021"/>
                  <a:pt x="332883" y="292199"/>
                </a:cubicBezTo>
                <a:lnTo>
                  <a:pt x="323004" y="181988"/>
                </a:lnTo>
                <a:lnTo>
                  <a:pt x="335641" y="169278"/>
                </a:lnTo>
                <a:cubicBezTo>
                  <a:pt x="338489" y="166523"/>
                  <a:pt x="338489" y="161901"/>
                  <a:pt x="335641" y="159057"/>
                </a:cubicBezTo>
                <a:lnTo>
                  <a:pt x="323627" y="147058"/>
                </a:lnTo>
                <a:lnTo>
                  <a:pt x="385033" y="147058"/>
                </a:lnTo>
                <a:lnTo>
                  <a:pt x="385033" y="147147"/>
                </a:lnTo>
                <a:cubicBezTo>
                  <a:pt x="405413" y="148214"/>
                  <a:pt x="421699" y="165101"/>
                  <a:pt x="421699" y="185721"/>
                </a:cubicBezTo>
                <a:lnTo>
                  <a:pt x="421699" y="363214"/>
                </a:lnTo>
                <a:cubicBezTo>
                  <a:pt x="421699" y="375213"/>
                  <a:pt x="411910" y="384901"/>
                  <a:pt x="399895" y="384901"/>
                </a:cubicBezTo>
                <a:lnTo>
                  <a:pt x="373375" y="384901"/>
                </a:lnTo>
                <a:lnTo>
                  <a:pt x="371506" y="424363"/>
                </a:lnTo>
                <a:lnTo>
                  <a:pt x="365455" y="548084"/>
                </a:lnTo>
                <a:cubicBezTo>
                  <a:pt x="363853" y="580525"/>
                  <a:pt x="337154" y="605945"/>
                  <a:pt x="304582" y="605945"/>
                </a:cubicBezTo>
                <a:cubicBezTo>
                  <a:pt x="271388" y="605945"/>
                  <a:pt x="244066" y="579903"/>
                  <a:pt x="242464" y="546840"/>
                </a:cubicBezTo>
                <a:lnTo>
                  <a:pt x="236502" y="424363"/>
                </a:lnTo>
                <a:lnTo>
                  <a:pt x="234544" y="384901"/>
                </a:lnTo>
                <a:lnTo>
                  <a:pt x="206244" y="384901"/>
                </a:lnTo>
                <a:cubicBezTo>
                  <a:pt x="194229" y="384901"/>
                  <a:pt x="184529" y="375213"/>
                  <a:pt x="184529" y="363214"/>
                </a:cubicBezTo>
                <a:lnTo>
                  <a:pt x="184529" y="185721"/>
                </a:lnTo>
                <a:cubicBezTo>
                  <a:pt x="184529" y="164479"/>
                  <a:pt x="201705" y="147236"/>
                  <a:pt x="222975" y="147058"/>
                </a:cubicBezTo>
                <a:close/>
                <a:moveTo>
                  <a:pt x="488454" y="706"/>
                </a:moveTo>
                <a:cubicBezTo>
                  <a:pt x="522711" y="706"/>
                  <a:pt x="550481" y="28445"/>
                  <a:pt x="550481" y="62663"/>
                </a:cubicBezTo>
                <a:cubicBezTo>
                  <a:pt x="550481" y="96881"/>
                  <a:pt x="522711" y="124620"/>
                  <a:pt x="488454" y="124620"/>
                </a:cubicBezTo>
                <a:cubicBezTo>
                  <a:pt x="454197" y="124620"/>
                  <a:pt x="426427" y="96881"/>
                  <a:pt x="426427" y="62663"/>
                </a:cubicBezTo>
                <a:cubicBezTo>
                  <a:pt x="426427" y="28445"/>
                  <a:pt x="454197" y="706"/>
                  <a:pt x="488454" y="706"/>
                </a:cubicBezTo>
                <a:close/>
                <a:moveTo>
                  <a:pt x="119538" y="353"/>
                </a:moveTo>
                <a:cubicBezTo>
                  <a:pt x="153795" y="353"/>
                  <a:pt x="181565" y="28092"/>
                  <a:pt x="181565" y="62310"/>
                </a:cubicBezTo>
                <a:cubicBezTo>
                  <a:pt x="181565" y="96528"/>
                  <a:pt x="153795" y="124267"/>
                  <a:pt x="119538" y="124267"/>
                </a:cubicBezTo>
                <a:cubicBezTo>
                  <a:pt x="85281" y="124267"/>
                  <a:pt x="57511" y="96528"/>
                  <a:pt x="57511" y="62310"/>
                </a:cubicBezTo>
                <a:cubicBezTo>
                  <a:pt x="57511" y="28092"/>
                  <a:pt x="85281" y="353"/>
                  <a:pt x="119538" y="353"/>
                </a:cubicBezTo>
                <a:close/>
                <a:moveTo>
                  <a:pt x="303961" y="0"/>
                </a:moveTo>
                <a:cubicBezTo>
                  <a:pt x="338237" y="0"/>
                  <a:pt x="366024" y="27739"/>
                  <a:pt x="366024" y="61957"/>
                </a:cubicBezTo>
                <a:cubicBezTo>
                  <a:pt x="366024" y="96175"/>
                  <a:pt x="338237" y="123914"/>
                  <a:pt x="303961" y="123914"/>
                </a:cubicBezTo>
                <a:cubicBezTo>
                  <a:pt x="269685" y="123914"/>
                  <a:pt x="241898" y="96175"/>
                  <a:pt x="241898" y="61957"/>
                </a:cubicBezTo>
                <a:cubicBezTo>
                  <a:pt x="241898" y="27739"/>
                  <a:pt x="269685" y="0"/>
                  <a:pt x="30396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iṣļiḍe"/>
          <p:cNvSpPr txBox="1"/>
          <p:nvPr/>
        </p:nvSpPr>
        <p:spPr bwMode="auto">
          <a:xfrm>
            <a:off x="7650877" y="3883769"/>
            <a:ext cx="3029773" cy="4417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>
                <a:solidFill>
                  <a:schemeClr val="bg1"/>
                </a:solidFill>
                <a:latin typeface="Century Gothic" panose="020B0502020202020204" pitchFamily="34" charset="0"/>
              </a:rPr>
              <a:t>03.</a:t>
            </a:r>
            <a:r>
              <a:rPr lang="zh-CN" altLang="en-US" b="1">
                <a:solidFill>
                  <a:schemeClr val="bg1"/>
                </a:solidFill>
                <a:latin typeface="Century Gothic" panose="020B0502020202020204" pitchFamily="34" charset="0"/>
              </a:rPr>
              <a:t>歌曲播放功能及专辑制作</a:t>
            </a:r>
            <a:endParaRPr lang="zh-CN" altLang="en-US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iṣļiḍe"/>
          <p:cNvSpPr txBox="1"/>
          <p:nvPr/>
        </p:nvSpPr>
        <p:spPr bwMode="auto">
          <a:xfrm>
            <a:off x="7741682" y="4228574"/>
            <a:ext cx="3029773" cy="4417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>
                <a:solidFill>
                  <a:schemeClr val="bg1"/>
                </a:solidFill>
                <a:latin typeface="Century Gothic" panose="020B0502020202020204" pitchFamily="34" charset="0"/>
              </a:rPr>
              <a:t>李沅罡</a:t>
            </a:r>
            <a:endParaRPr lang="zh-CN" altLang="en-US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îṥ1ïḋè"/>
          <p:cNvSpPr/>
          <p:nvPr/>
        </p:nvSpPr>
        <p:spPr bwMode="auto">
          <a:xfrm>
            <a:off x="7115810" y="4591050"/>
            <a:ext cx="398145" cy="398145"/>
          </a:xfrm>
          <a:custGeom>
            <a:avLst/>
            <a:gdLst>
              <a:gd name="connsiteX0" fmla="*/ 451337 w 606157"/>
              <a:gd name="connsiteY0" fmla="*/ 147905 h 606722"/>
              <a:gd name="connsiteX1" fmla="*/ 569477 w 606157"/>
              <a:gd name="connsiteY1" fmla="*/ 147905 h 606722"/>
              <a:gd name="connsiteX2" fmla="*/ 606157 w 606157"/>
              <a:gd name="connsiteY2" fmla="*/ 186562 h 606722"/>
              <a:gd name="connsiteX3" fmla="*/ 606157 w 606157"/>
              <a:gd name="connsiteY3" fmla="*/ 363939 h 606722"/>
              <a:gd name="connsiteX4" fmla="*/ 584434 w 606157"/>
              <a:gd name="connsiteY4" fmla="*/ 385711 h 606722"/>
              <a:gd name="connsiteX5" fmla="*/ 557904 w 606157"/>
              <a:gd name="connsiteY5" fmla="*/ 385711 h 606722"/>
              <a:gd name="connsiteX6" fmla="*/ 549980 w 606157"/>
              <a:gd name="connsiteY6" fmla="*/ 548781 h 606722"/>
              <a:gd name="connsiteX7" fmla="*/ 489085 w 606157"/>
              <a:gd name="connsiteY7" fmla="*/ 606722 h 606722"/>
              <a:gd name="connsiteX8" fmla="*/ 426854 w 606157"/>
              <a:gd name="connsiteY8" fmla="*/ 547537 h 606722"/>
              <a:gd name="connsiteX9" fmla="*/ 420711 w 606157"/>
              <a:gd name="connsiteY9" fmla="*/ 420814 h 606722"/>
              <a:gd name="connsiteX10" fmla="*/ 461219 w 606157"/>
              <a:gd name="connsiteY10" fmla="*/ 363228 h 606722"/>
              <a:gd name="connsiteX11" fmla="*/ 461219 w 606157"/>
              <a:gd name="connsiteY11" fmla="*/ 185762 h 606722"/>
              <a:gd name="connsiteX12" fmla="*/ 451337 w 606157"/>
              <a:gd name="connsiteY12" fmla="*/ 147905 h 606722"/>
              <a:gd name="connsiteX13" fmla="*/ 38457 w 606157"/>
              <a:gd name="connsiteY13" fmla="*/ 147552 h 606722"/>
              <a:gd name="connsiteX14" fmla="*/ 155074 w 606157"/>
              <a:gd name="connsiteY14" fmla="*/ 147552 h 606722"/>
              <a:gd name="connsiteX15" fmla="*/ 145014 w 606157"/>
              <a:gd name="connsiteY15" fmla="*/ 185766 h 606722"/>
              <a:gd name="connsiteX16" fmla="*/ 145014 w 606157"/>
              <a:gd name="connsiteY16" fmla="*/ 363239 h 606722"/>
              <a:gd name="connsiteX17" fmla="*/ 187210 w 606157"/>
              <a:gd name="connsiteY17" fmla="*/ 421360 h 606722"/>
              <a:gd name="connsiteX18" fmla="*/ 181068 w 606157"/>
              <a:gd name="connsiteY18" fmla="*/ 548444 h 606722"/>
              <a:gd name="connsiteX19" fmla="*/ 120178 w 606157"/>
              <a:gd name="connsiteY19" fmla="*/ 606298 h 606722"/>
              <a:gd name="connsiteX20" fmla="*/ 57952 w 606157"/>
              <a:gd name="connsiteY20" fmla="*/ 547200 h 606722"/>
              <a:gd name="connsiteX21" fmla="*/ 50029 w 606157"/>
              <a:gd name="connsiteY21" fmla="*/ 385279 h 606722"/>
              <a:gd name="connsiteX22" fmla="*/ 21810 w 606157"/>
              <a:gd name="connsiteY22" fmla="*/ 385279 h 606722"/>
              <a:gd name="connsiteX23" fmla="*/ 0 w 606157"/>
              <a:gd name="connsiteY23" fmla="*/ 363595 h 606722"/>
              <a:gd name="connsiteX24" fmla="*/ 0 w 606157"/>
              <a:gd name="connsiteY24" fmla="*/ 186122 h 606722"/>
              <a:gd name="connsiteX25" fmla="*/ 38457 w 606157"/>
              <a:gd name="connsiteY25" fmla="*/ 147552 h 606722"/>
              <a:gd name="connsiteX26" fmla="*/ 222975 w 606157"/>
              <a:gd name="connsiteY26" fmla="*/ 147058 h 606722"/>
              <a:gd name="connsiteX27" fmla="*/ 282512 w 606157"/>
              <a:gd name="connsiteY27" fmla="*/ 147058 h 606722"/>
              <a:gd name="connsiteX28" fmla="*/ 270498 w 606157"/>
              <a:gd name="connsiteY28" fmla="*/ 159057 h 606722"/>
              <a:gd name="connsiteX29" fmla="*/ 270498 w 606157"/>
              <a:gd name="connsiteY29" fmla="*/ 169278 h 606722"/>
              <a:gd name="connsiteX30" fmla="*/ 283224 w 606157"/>
              <a:gd name="connsiteY30" fmla="*/ 181988 h 606722"/>
              <a:gd name="connsiteX31" fmla="*/ 273345 w 606157"/>
              <a:gd name="connsiteY31" fmla="*/ 292199 h 606722"/>
              <a:gd name="connsiteX32" fmla="*/ 276193 w 606157"/>
              <a:gd name="connsiteY32" fmla="*/ 302953 h 606722"/>
              <a:gd name="connsiteX33" fmla="*/ 297196 w 606157"/>
              <a:gd name="connsiteY33" fmla="*/ 332550 h 606722"/>
              <a:gd name="connsiteX34" fmla="*/ 303070 w 606157"/>
              <a:gd name="connsiteY34" fmla="*/ 335572 h 606722"/>
              <a:gd name="connsiteX35" fmla="*/ 309032 w 606157"/>
              <a:gd name="connsiteY35" fmla="*/ 332550 h 606722"/>
              <a:gd name="connsiteX36" fmla="*/ 329946 w 606157"/>
              <a:gd name="connsiteY36" fmla="*/ 302953 h 606722"/>
              <a:gd name="connsiteX37" fmla="*/ 332883 w 606157"/>
              <a:gd name="connsiteY37" fmla="*/ 292199 h 606722"/>
              <a:gd name="connsiteX38" fmla="*/ 323004 w 606157"/>
              <a:gd name="connsiteY38" fmla="*/ 181988 h 606722"/>
              <a:gd name="connsiteX39" fmla="*/ 335641 w 606157"/>
              <a:gd name="connsiteY39" fmla="*/ 169278 h 606722"/>
              <a:gd name="connsiteX40" fmla="*/ 335641 w 606157"/>
              <a:gd name="connsiteY40" fmla="*/ 159057 h 606722"/>
              <a:gd name="connsiteX41" fmla="*/ 323627 w 606157"/>
              <a:gd name="connsiteY41" fmla="*/ 147058 h 606722"/>
              <a:gd name="connsiteX42" fmla="*/ 385033 w 606157"/>
              <a:gd name="connsiteY42" fmla="*/ 147058 h 606722"/>
              <a:gd name="connsiteX43" fmla="*/ 385033 w 606157"/>
              <a:gd name="connsiteY43" fmla="*/ 147147 h 606722"/>
              <a:gd name="connsiteX44" fmla="*/ 421699 w 606157"/>
              <a:gd name="connsiteY44" fmla="*/ 185721 h 606722"/>
              <a:gd name="connsiteX45" fmla="*/ 421699 w 606157"/>
              <a:gd name="connsiteY45" fmla="*/ 363214 h 606722"/>
              <a:gd name="connsiteX46" fmla="*/ 399895 w 606157"/>
              <a:gd name="connsiteY46" fmla="*/ 384901 h 606722"/>
              <a:gd name="connsiteX47" fmla="*/ 373375 w 606157"/>
              <a:gd name="connsiteY47" fmla="*/ 384901 h 606722"/>
              <a:gd name="connsiteX48" fmla="*/ 371506 w 606157"/>
              <a:gd name="connsiteY48" fmla="*/ 424363 h 606722"/>
              <a:gd name="connsiteX49" fmla="*/ 365455 w 606157"/>
              <a:gd name="connsiteY49" fmla="*/ 548084 h 606722"/>
              <a:gd name="connsiteX50" fmla="*/ 304582 w 606157"/>
              <a:gd name="connsiteY50" fmla="*/ 605945 h 606722"/>
              <a:gd name="connsiteX51" fmla="*/ 242464 w 606157"/>
              <a:gd name="connsiteY51" fmla="*/ 546840 h 606722"/>
              <a:gd name="connsiteX52" fmla="*/ 236502 w 606157"/>
              <a:gd name="connsiteY52" fmla="*/ 424363 h 606722"/>
              <a:gd name="connsiteX53" fmla="*/ 234544 w 606157"/>
              <a:gd name="connsiteY53" fmla="*/ 384901 h 606722"/>
              <a:gd name="connsiteX54" fmla="*/ 206244 w 606157"/>
              <a:gd name="connsiteY54" fmla="*/ 384901 h 606722"/>
              <a:gd name="connsiteX55" fmla="*/ 184529 w 606157"/>
              <a:gd name="connsiteY55" fmla="*/ 363214 h 606722"/>
              <a:gd name="connsiteX56" fmla="*/ 184529 w 606157"/>
              <a:gd name="connsiteY56" fmla="*/ 185721 h 606722"/>
              <a:gd name="connsiteX57" fmla="*/ 222975 w 606157"/>
              <a:gd name="connsiteY57" fmla="*/ 147058 h 606722"/>
              <a:gd name="connsiteX58" fmla="*/ 488454 w 606157"/>
              <a:gd name="connsiteY58" fmla="*/ 706 h 606722"/>
              <a:gd name="connsiteX59" fmla="*/ 550481 w 606157"/>
              <a:gd name="connsiteY59" fmla="*/ 62663 h 606722"/>
              <a:gd name="connsiteX60" fmla="*/ 488454 w 606157"/>
              <a:gd name="connsiteY60" fmla="*/ 124620 h 606722"/>
              <a:gd name="connsiteX61" fmla="*/ 426427 w 606157"/>
              <a:gd name="connsiteY61" fmla="*/ 62663 h 606722"/>
              <a:gd name="connsiteX62" fmla="*/ 488454 w 606157"/>
              <a:gd name="connsiteY62" fmla="*/ 706 h 606722"/>
              <a:gd name="connsiteX63" fmla="*/ 119538 w 606157"/>
              <a:gd name="connsiteY63" fmla="*/ 353 h 606722"/>
              <a:gd name="connsiteX64" fmla="*/ 181565 w 606157"/>
              <a:gd name="connsiteY64" fmla="*/ 62310 h 606722"/>
              <a:gd name="connsiteX65" fmla="*/ 119538 w 606157"/>
              <a:gd name="connsiteY65" fmla="*/ 124267 h 606722"/>
              <a:gd name="connsiteX66" fmla="*/ 57511 w 606157"/>
              <a:gd name="connsiteY66" fmla="*/ 62310 h 606722"/>
              <a:gd name="connsiteX67" fmla="*/ 119538 w 606157"/>
              <a:gd name="connsiteY67" fmla="*/ 353 h 606722"/>
              <a:gd name="connsiteX68" fmla="*/ 303961 w 606157"/>
              <a:gd name="connsiteY68" fmla="*/ 0 h 606722"/>
              <a:gd name="connsiteX69" fmla="*/ 366024 w 606157"/>
              <a:gd name="connsiteY69" fmla="*/ 61957 h 606722"/>
              <a:gd name="connsiteX70" fmla="*/ 303961 w 606157"/>
              <a:gd name="connsiteY70" fmla="*/ 123914 h 606722"/>
              <a:gd name="connsiteX71" fmla="*/ 241898 w 606157"/>
              <a:gd name="connsiteY71" fmla="*/ 61957 h 606722"/>
              <a:gd name="connsiteX72" fmla="*/ 303961 w 606157"/>
              <a:gd name="connsiteY72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06157" h="606722">
                <a:moveTo>
                  <a:pt x="451337" y="147905"/>
                </a:moveTo>
                <a:lnTo>
                  <a:pt x="569477" y="147905"/>
                </a:lnTo>
                <a:cubicBezTo>
                  <a:pt x="589954" y="148971"/>
                  <a:pt x="606157" y="165856"/>
                  <a:pt x="606157" y="186562"/>
                </a:cubicBezTo>
                <a:lnTo>
                  <a:pt x="606157" y="363939"/>
                </a:lnTo>
                <a:cubicBezTo>
                  <a:pt x="606157" y="375936"/>
                  <a:pt x="596453" y="385711"/>
                  <a:pt x="584434" y="385711"/>
                </a:cubicBezTo>
                <a:lnTo>
                  <a:pt x="557904" y="385711"/>
                </a:lnTo>
                <a:lnTo>
                  <a:pt x="549980" y="548781"/>
                </a:lnTo>
                <a:cubicBezTo>
                  <a:pt x="548378" y="581217"/>
                  <a:pt x="521580" y="606722"/>
                  <a:pt x="489085" y="606722"/>
                </a:cubicBezTo>
                <a:cubicBezTo>
                  <a:pt x="455877" y="606722"/>
                  <a:pt x="428456" y="580684"/>
                  <a:pt x="426854" y="547537"/>
                </a:cubicBezTo>
                <a:lnTo>
                  <a:pt x="420711" y="420814"/>
                </a:lnTo>
                <a:cubicBezTo>
                  <a:pt x="444482" y="412194"/>
                  <a:pt x="461219" y="389355"/>
                  <a:pt x="461219" y="363228"/>
                </a:cubicBezTo>
                <a:lnTo>
                  <a:pt x="461219" y="185762"/>
                </a:lnTo>
                <a:cubicBezTo>
                  <a:pt x="461219" y="172077"/>
                  <a:pt x="457658" y="159102"/>
                  <a:pt x="451337" y="147905"/>
                </a:cubicBezTo>
                <a:close/>
                <a:moveTo>
                  <a:pt x="38457" y="147552"/>
                </a:moveTo>
                <a:lnTo>
                  <a:pt x="155074" y="147552"/>
                </a:lnTo>
                <a:cubicBezTo>
                  <a:pt x="148664" y="158839"/>
                  <a:pt x="145014" y="171902"/>
                  <a:pt x="145014" y="185766"/>
                </a:cubicBezTo>
                <a:lnTo>
                  <a:pt x="145014" y="363239"/>
                </a:lnTo>
                <a:cubicBezTo>
                  <a:pt x="145014" y="389811"/>
                  <a:pt x="162284" y="413184"/>
                  <a:pt x="187210" y="421360"/>
                </a:cubicBezTo>
                <a:lnTo>
                  <a:pt x="181068" y="548444"/>
                </a:lnTo>
                <a:cubicBezTo>
                  <a:pt x="179465" y="580881"/>
                  <a:pt x="152670" y="606298"/>
                  <a:pt x="120178" y="606298"/>
                </a:cubicBezTo>
                <a:cubicBezTo>
                  <a:pt x="86973" y="606298"/>
                  <a:pt x="59555" y="580348"/>
                  <a:pt x="57952" y="547200"/>
                </a:cubicBezTo>
                <a:lnTo>
                  <a:pt x="50029" y="385279"/>
                </a:lnTo>
                <a:lnTo>
                  <a:pt x="21810" y="385279"/>
                </a:lnTo>
                <a:cubicBezTo>
                  <a:pt x="9792" y="385279"/>
                  <a:pt x="0" y="375592"/>
                  <a:pt x="0" y="363595"/>
                </a:cubicBezTo>
                <a:lnTo>
                  <a:pt x="0" y="186122"/>
                </a:lnTo>
                <a:cubicBezTo>
                  <a:pt x="0" y="164882"/>
                  <a:pt x="17181" y="147641"/>
                  <a:pt x="38457" y="147552"/>
                </a:cubicBezTo>
                <a:close/>
                <a:moveTo>
                  <a:pt x="222975" y="147058"/>
                </a:moveTo>
                <a:lnTo>
                  <a:pt x="282512" y="147058"/>
                </a:lnTo>
                <a:lnTo>
                  <a:pt x="270498" y="159057"/>
                </a:lnTo>
                <a:cubicBezTo>
                  <a:pt x="267739" y="161901"/>
                  <a:pt x="267739" y="166523"/>
                  <a:pt x="270498" y="169278"/>
                </a:cubicBezTo>
                <a:lnTo>
                  <a:pt x="283224" y="181988"/>
                </a:lnTo>
                <a:lnTo>
                  <a:pt x="273345" y="292199"/>
                </a:lnTo>
                <a:cubicBezTo>
                  <a:pt x="272989" y="296021"/>
                  <a:pt x="274057" y="299754"/>
                  <a:pt x="276193" y="302953"/>
                </a:cubicBezTo>
                <a:lnTo>
                  <a:pt x="297196" y="332550"/>
                </a:lnTo>
                <a:cubicBezTo>
                  <a:pt x="298531" y="334417"/>
                  <a:pt x="300756" y="335572"/>
                  <a:pt x="303070" y="335572"/>
                </a:cubicBezTo>
                <a:cubicBezTo>
                  <a:pt x="305472" y="335572"/>
                  <a:pt x="307608" y="334417"/>
                  <a:pt x="309032" y="332550"/>
                </a:cubicBezTo>
                <a:lnTo>
                  <a:pt x="329946" y="302953"/>
                </a:lnTo>
                <a:cubicBezTo>
                  <a:pt x="332171" y="299754"/>
                  <a:pt x="333239" y="296021"/>
                  <a:pt x="332883" y="292199"/>
                </a:cubicBezTo>
                <a:lnTo>
                  <a:pt x="323004" y="181988"/>
                </a:lnTo>
                <a:lnTo>
                  <a:pt x="335641" y="169278"/>
                </a:lnTo>
                <a:cubicBezTo>
                  <a:pt x="338489" y="166523"/>
                  <a:pt x="338489" y="161901"/>
                  <a:pt x="335641" y="159057"/>
                </a:cubicBezTo>
                <a:lnTo>
                  <a:pt x="323627" y="147058"/>
                </a:lnTo>
                <a:lnTo>
                  <a:pt x="385033" y="147058"/>
                </a:lnTo>
                <a:lnTo>
                  <a:pt x="385033" y="147147"/>
                </a:lnTo>
                <a:cubicBezTo>
                  <a:pt x="405413" y="148214"/>
                  <a:pt x="421699" y="165101"/>
                  <a:pt x="421699" y="185721"/>
                </a:cubicBezTo>
                <a:lnTo>
                  <a:pt x="421699" y="363214"/>
                </a:lnTo>
                <a:cubicBezTo>
                  <a:pt x="421699" y="375213"/>
                  <a:pt x="411910" y="384901"/>
                  <a:pt x="399895" y="384901"/>
                </a:cubicBezTo>
                <a:lnTo>
                  <a:pt x="373375" y="384901"/>
                </a:lnTo>
                <a:lnTo>
                  <a:pt x="371506" y="424363"/>
                </a:lnTo>
                <a:lnTo>
                  <a:pt x="365455" y="548084"/>
                </a:lnTo>
                <a:cubicBezTo>
                  <a:pt x="363853" y="580525"/>
                  <a:pt x="337154" y="605945"/>
                  <a:pt x="304582" y="605945"/>
                </a:cubicBezTo>
                <a:cubicBezTo>
                  <a:pt x="271388" y="605945"/>
                  <a:pt x="244066" y="579903"/>
                  <a:pt x="242464" y="546840"/>
                </a:cubicBezTo>
                <a:lnTo>
                  <a:pt x="236502" y="424363"/>
                </a:lnTo>
                <a:lnTo>
                  <a:pt x="234544" y="384901"/>
                </a:lnTo>
                <a:lnTo>
                  <a:pt x="206244" y="384901"/>
                </a:lnTo>
                <a:cubicBezTo>
                  <a:pt x="194229" y="384901"/>
                  <a:pt x="184529" y="375213"/>
                  <a:pt x="184529" y="363214"/>
                </a:cubicBezTo>
                <a:lnTo>
                  <a:pt x="184529" y="185721"/>
                </a:lnTo>
                <a:cubicBezTo>
                  <a:pt x="184529" y="164479"/>
                  <a:pt x="201705" y="147236"/>
                  <a:pt x="222975" y="147058"/>
                </a:cubicBezTo>
                <a:close/>
                <a:moveTo>
                  <a:pt x="488454" y="706"/>
                </a:moveTo>
                <a:cubicBezTo>
                  <a:pt x="522711" y="706"/>
                  <a:pt x="550481" y="28445"/>
                  <a:pt x="550481" y="62663"/>
                </a:cubicBezTo>
                <a:cubicBezTo>
                  <a:pt x="550481" y="96881"/>
                  <a:pt x="522711" y="124620"/>
                  <a:pt x="488454" y="124620"/>
                </a:cubicBezTo>
                <a:cubicBezTo>
                  <a:pt x="454197" y="124620"/>
                  <a:pt x="426427" y="96881"/>
                  <a:pt x="426427" y="62663"/>
                </a:cubicBezTo>
                <a:cubicBezTo>
                  <a:pt x="426427" y="28445"/>
                  <a:pt x="454197" y="706"/>
                  <a:pt x="488454" y="706"/>
                </a:cubicBezTo>
                <a:close/>
                <a:moveTo>
                  <a:pt x="119538" y="353"/>
                </a:moveTo>
                <a:cubicBezTo>
                  <a:pt x="153795" y="353"/>
                  <a:pt x="181565" y="28092"/>
                  <a:pt x="181565" y="62310"/>
                </a:cubicBezTo>
                <a:cubicBezTo>
                  <a:pt x="181565" y="96528"/>
                  <a:pt x="153795" y="124267"/>
                  <a:pt x="119538" y="124267"/>
                </a:cubicBezTo>
                <a:cubicBezTo>
                  <a:pt x="85281" y="124267"/>
                  <a:pt x="57511" y="96528"/>
                  <a:pt x="57511" y="62310"/>
                </a:cubicBezTo>
                <a:cubicBezTo>
                  <a:pt x="57511" y="28092"/>
                  <a:pt x="85281" y="353"/>
                  <a:pt x="119538" y="353"/>
                </a:cubicBezTo>
                <a:close/>
                <a:moveTo>
                  <a:pt x="303961" y="0"/>
                </a:moveTo>
                <a:cubicBezTo>
                  <a:pt x="338237" y="0"/>
                  <a:pt x="366024" y="27739"/>
                  <a:pt x="366024" y="61957"/>
                </a:cubicBezTo>
                <a:cubicBezTo>
                  <a:pt x="366024" y="96175"/>
                  <a:pt x="338237" y="123914"/>
                  <a:pt x="303961" y="123914"/>
                </a:cubicBezTo>
                <a:cubicBezTo>
                  <a:pt x="269685" y="123914"/>
                  <a:pt x="241898" y="96175"/>
                  <a:pt x="241898" y="61957"/>
                </a:cubicBezTo>
                <a:cubicBezTo>
                  <a:pt x="241898" y="27739"/>
                  <a:pt x="269685" y="0"/>
                  <a:pt x="30396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iṣļiḍe"/>
          <p:cNvSpPr txBox="1"/>
          <p:nvPr/>
        </p:nvSpPr>
        <p:spPr bwMode="auto">
          <a:xfrm>
            <a:off x="7650877" y="4569569"/>
            <a:ext cx="3029773" cy="4417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>
                <a:solidFill>
                  <a:schemeClr val="bg1"/>
                </a:solidFill>
                <a:latin typeface="Century Gothic" panose="020B0502020202020204" pitchFamily="34" charset="0"/>
              </a:rPr>
              <a:t>04.PPT</a:t>
            </a:r>
            <a:r>
              <a:rPr lang="zh-CN" altLang="en-US" b="1">
                <a:solidFill>
                  <a:schemeClr val="bg1"/>
                </a:solidFill>
                <a:latin typeface="Century Gothic" panose="020B0502020202020204" pitchFamily="34" charset="0"/>
              </a:rPr>
              <a:t>制作</a:t>
            </a:r>
            <a:endParaRPr lang="zh-CN" altLang="en-US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iṣļiḍe"/>
          <p:cNvSpPr txBox="1"/>
          <p:nvPr/>
        </p:nvSpPr>
        <p:spPr bwMode="auto">
          <a:xfrm>
            <a:off x="7741682" y="4916914"/>
            <a:ext cx="3029773" cy="4417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>
                <a:solidFill>
                  <a:schemeClr val="bg1"/>
                </a:solidFill>
                <a:latin typeface="Century Gothic" panose="020B0502020202020204" pitchFamily="34" charset="0"/>
              </a:rPr>
              <a:t>杨若嘉</a:t>
            </a:r>
            <a:endParaRPr lang="zh-CN" altLang="en-US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îṥ1ïḋè"/>
          <p:cNvSpPr/>
          <p:nvPr/>
        </p:nvSpPr>
        <p:spPr bwMode="auto">
          <a:xfrm>
            <a:off x="7115497" y="5459776"/>
            <a:ext cx="397859" cy="398196"/>
          </a:xfrm>
          <a:custGeom>
            <a:avLst/>
            <a:gdLst>
              <a:gd name="connsiteX0" fmla="*/ 451337 w 606157"/>
              <a:gd name="connsiteY0" fmla="*/ 147905 h 606722"/>
              <a:gd name="connsiteX1" fmla="*/ 569477 w 606157"/>
              <a:gd name="connsiteY1" fmla="*/ 147905 h 606722"/>
              <a:gd name="connsiteX2" fmla="*/ 606157 w 606157"/>
              <a:gd name="connsiteY2" fmla="*/ 186562 h 606722"/>
              <a:gd name="connsiteX3" fmla="*/ 606157 w 606157"/>
              <a:gd name="connsiteY3" fmla="*/ 363939 h 606722"/>
              <a:gd name="connsiteX4" fmla="*/ 584434 w 606157"/>
              <a:gd name="connsiteY4" fmla="*/ 385711 h 606722"/>
              <a:gd name="connsiteX5" fmla="*/ 557904 w 606157"/>
              <a:gd name="connsiteY5" fmla="*/ 385711 h 606722"/>
              <a:gd name="connsiteX6" fmla="*/ 549980 w 606157"/>
              <a:gd name="connsiteY6" fmla="*/ 548781 h 606722"/>
              <a:gd name="connsiteX7" fmla="*/ 489085 w 606157"/>
              <a:gd name="connsiteY7" fmla="*/ 606722 h 606722"/>
              <a:gd name="connsiteX8" fmla="*/ 426854 w 606157"/>
              <a:gd name="connsiteY8" fmla="*/ 547537 h 606722"/>
              <a:gd name="connsiteX9" fmla="*/ 420711 w 606157"/>
              <a:gd name="connsiteY9" fmla="*/ 420814 h 606722"/>
              <a:gd name="connsiteX10" fmla="*/ 461219 w 606157"/>
              <a:gd name="connsiteY10" fmla="*/ 363228 h 606722"/>
              <a:gd name="connsiteX11" fmla="*/ 461219 w 606157"/>
              <a:gd name="connsiteY11" fmla="*/ 185762 h 606722"/>
              <a:gd name="connsiteX12" fmla="*/ 451337 w 606157"/>
              <a:gd name="connsiteY12" fmla="*/ 147905 h 606722"/>
              <a:gd name="connsiteX13" fmla="*/ 38457 w 606157"/>
              <a:gd name="connsiteY13" fmla="*/ 147552 h 606722"/>
              <a:gd name="connsiteX14" fmla="*/ 155074 w 606157"/>
              <a:gd name="connsiteY14" fmla="*/ 147552 h 606722"/>
              <a:gd name="connsiteX15" fmla="*/ 145014 w 606157"/>
              <a:gd name="connsiteY15" fmla="*/ 185766 h 606722"/>
              <a:gd name="connsiteX16" fmla="*/ 145014 w 606157"/>
              <a:gd name="connsiteY16" fmla="*/ 363239 h 606722"/>
              <a:gd name="connsiteX17" fmla="*/ 187210 w 606157"/>
              <a:gd name="connsiteY17" fmla="*/ 421360 h 606722"/>
              <a:gd name="connsiteX18" fmla="*/ 181068 w 606157"/>
              <a:gd name="connsiteY18" fmla="*/ 548444 h 606722"/>
              <a:gd name="connsiteX19" fmla="*/ 120178 w 606157"/>
              <a:gd name="connsiteY19" fmla="*/ 606298 h 606722"/>
              <a:gd name="connsiteX20" fmla="*/ 57952 w 606157"/>
              <a:gd name="connsiteY20" fmla="*/ 547200 h 606722"/>
              <a:gd name="connsiteX21" fmla="*/ 50029 w 606157"/>
              <a:gd name="connsiteY21" fmla="*/ 385279 h 606722"/>
              <a:gd name="connsiteX22" fmla="*/ 21810 w 606157"/>
              <a:gd name="connsiteY22" fmla="*/ 385279 h 606722"/>
              <a:gd name="connsiteX23" fmla="*/ 0 w 606157"/>
              <a:gd name="connsiteY23" fmla="*/ 363595 h 606722"/>
              <a:gd name="connsiteX24" fmla="*/ 0 w 606157"/>
              <a:gd name="connsiteY24" fmla="*/ 186122 h 606722"/>
              <a:gd name="connsiteX25" fmla="*/ 38457 w 606157"/>
              <a:gd name="connsiteY25" fmla="*/ 147552 h 606722"/>
              <a:gd name="connsiteX26" fmla="*/ 222975 w 606157"/>
              <a:gd name="connsiteY26" fmla="*/ 147058 h 606722"/>
              <a:gd name="connsiteX27" fmla="*/ 282512 w 606157"/>
              <a:gd name="connsiteY27" fmla="*/ 147058 h 606722"/>
              <a:gd name="connsiteX28" fmla="*/ 270498 w 606157"/>
              <a:gd name="connsiteY28" fmla="*/ 159057 h 606722"/>
              <a:gd name="connsiteX29" fmla="*/ 270498 w 606157"/>
              <a:gd name="connsiteY29" fmla="*/ 169278 h 606722"/>
              <a:gd name="connsiteX30" fmla="*/ 283224 w 606157"/>
              <a:gd name="connsiteY30" fmla="*/ 181988 h 606722"/>
              <a:gd name="connsiteX31" fmla="*/ 273345 w 606157"/>
              <a:gd name="connsiteY31" fmla="*/ 292199 h 606722"/>
              <a:gd name="connsiteX32" fmla="*/ 276193 w 606157"/>
              <a:gd name="connsiteY32" fmla="*/ 302953 h 606722"/>
              <a:gd name="connsiteX33" fmla="*/ 297196 w 606157"/>
              <a:gd name="connsiteY33" fmla="*/ 332550 h 606722"/>
              <a:gd name="connsiteX34" fmla="*/ 303070 w 606157"/>
              <a:gd name="connsiteY34" fmla="*/ 335572 h 606722"/>
              <a:gd name="connsiteX35" fmla="*/ 309032 w 606157"/>
              <a:gd name="connsiteY35" fmla="*/ 332550 h 606722"/>
              <a:gd name="connsiteX36" fmla="*/ 329946 w 606157"/>
              <a:gd name="connsiteY36" fmla="*/ 302953 h 606722"/>
              <a:gd name="connsiteX37" fmla="*/ 332883 w 606157"/>
              <a:gd name="connsiteY37" fmla="*/ 292199 h 606722"/>
              <a:gd name="connsiteX38" fmla="*/ 323004 w 606157"/>
              <a:gd name="connsiteY38" fmla="*/ 181988 h 606722"/>
              <a:gd name="connsiteX39" fmla="*/ 335641 w 606157"/>
              <a:gd name="connsiteY39" fmla="*/ 169278 h 606722"/>
              <a:gd name="connsiteX40" fmla="*/ 335641 w 606157"/>
              <a:gd name="connsiteY40" fmla="*/ 159057 h 606722"/>
              <a:gd name="connsiteX41" fmla="*/ 323627 w 606157"/>
              <a:gd name="connsiteY41" fmla="*/ 147058 h 606722"/>
              <a:gd name="connsiteX42" fmla="*/ 385033 w 606157"/>
              <a:gd name="connsiteY42" fmla="*/ 147058 h 606722"/>
              <a:gd name="connsiteX43" fmla="*/ 385033 w 606157"/>
              <a:gd name="connsiteY43" fmla="*/ 147147 h 606722"/>
              <a:gd name="connsiteX44" fmla="*/ 421699 w 606157"/>
              <a:gd name="connsiteY44" fmla="*/ 185721 h 606722"/>
              <a:gd name="connsiteX45" fmla="*/ 421699 w 606157"/>
              <a:gd name="connsiteY45" fmla="*/ 363214 h 606722"/>
              <a:gd name="connsiteX46" fmla="*/ 399895 w 606157"/>
              <a:gd name="connsiteY46" fmla="*/ 384901 h 606722"/>
              <a:gd name="connsiteX47" fmla="*/ 373375 w 606157"/>
              <a:gd name="connsiteY47" fmla="*/ 384901 h 606722"/>
              <a:gd name="connsiteX48" fmla="*/ 371506 w 606157"/>
              <a:gd name="connsiteY48" fmla="*/ 424363 h 606722"/>
              <a:gd name="connsiteX49" fmla="*/ 365455 w 606157"/>
              <a:gd name="connsiteY49" fmla="*/ 548084 h 606722"/>
              <a:gd name="connsiteX50" fmla="*/ 304582 w 606157"/>
              <a:gd name="connsiteY50" fmla="*/ 605945 h 606722"/>
              <a:gd name="connsiteX51" fmla="*/ 242464 w 606157"/>
              <a:gd name="connsiteY51" fmla="*/ 546840 h 606722"/>
              <a:gd name="connsiteX52" fmla="*/ 236502 w 606157"/>
              <a:gd name="connsiteY52" fmla="*/ 424363 h 606722"/>
              <a:gd name="connsiteX53" fmla="*/ 234544 w 606157"/>
              <a:gd name="connsiteY53" fmla="*/ 384901 h 606722"/>
              <a:gd name="connsiteX54" fmla="*/ 206244 w 606157"/>
              <a:gd name="connsiteY54" fmla="*/ 384901 h 606722"/>
              <a:gd name="connsiteX55" fmla="*/ 184529 w 606157"/>
              <a:gd name="connsiteY55" fmla="*/ 363214 h 606722"/>
              <a:gd name="connsiteX56" fmla="*/ 184529 w 606157"/>
              <a:gd name="connsiteY56" fmla="*/ 185721 h 606722"/>
              <a:gd name="connsiteX57" fmla="*/ 222975 w 606157"/>
              <a:gd name="connsiteY57" fmla="*/ 147058 h 606722"/>
              <a:gd name="connsiteX58" fmla="*/ 488454 w 606157"/>
              <a:gd name="connsiteY58" fmla="*/ 706 h 606722"/>
              <a:gd name="connsiteX59" fmla="*/ 550481 w 606157"/>
              <a:gd name="connsiteY59" fmla="*/ 62663 h 606722"/>
              <a:gd name="connsiteX60" fmla="*/ 488454 w 606157"/>
              <a:gd name="connsiteY60" fmla="*/ 124620 h 606722"/>
              <a:gd name="connsiteX61" fmla="*/ 426427 w 606157"/>
              <a:gd name="connsiteY61" fmla="*/ 62663 h 606722"/>
              <a:gd name="connsiteX62" fmla="*/ 488454 w 606157"/>
              <a:gd name="connsiteY62" fmla="*/ 706 h 606722"/>
              <a:gd name="connsiteX63" fmla="*/ 119538 w 606157"/>
              <a:gd name="connsiteY63" fmla="*/ 353 h 606722"/>
              <a:gd name="connsiteX64" fmla="*/ 181565 w 606157"/>
              <a:gd name="connsiteY64" fmla="*/ 62310 h 606722"/>
              <a:gd name="connsiteX65" fmla="*/ 119538 w 606157"/>
              <a:gd name="connsiteY65" fmla="*/ 124267 h 606722"/>
              <a:gd name="connsiteX66" fmla="*/ 57511 w 606157"/>
              <a:gd name="connsiteY66" fmla="*/ 62310 h 606722"/>
              <a:gd name="connsiteX67" fmla="*/ 119538 w 606157"/>
              <a:gd name="connsiteY67" fmla="*/ 353 h 606722"/>
              <a:gd name="connsiteX68" fmla="*/ 303961 w 606157"/>
              <a:gd name="connsiteY68" fmla="*/ 0 h 606722"/>
              <a:gd name="connsiteX69" fmla="*/ 366024 w 606157"/>
              <a:gd name="connsiteY69" fmla="*/ 61957 h 606722"/>
              <a:gd name="connsiteX70" fmla="*/ 303961 w 606157"/>
              <a:gd name="connsiteY70" fmla="*/ 123914 h 606722"/>
              <a:gd name="connsiteX71" fmla="*/ 241898 w 606157"/>
              <a:gd name="connsiteY71" fmla="*/ 61957 h 606722"/>
              <a:gd name="connsiteX72" fmla="*/ 303961 w 606157"/>
              <a:gd name="connsiteY72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06157" h="606722">
                <a:moveTo>
                  <a:pt x="451337" y="147905"/>
                </a:moveTo>
                <a:lnTo>
                  <a:pt x="569477" y="147905"/>
                </a:lnTo>
                <a:cubicBezTo>
                  <a:pt x="589954" y="148971"/>
                  <a:pt x="606157" y="165856"/>
                  <a:pt x="606157" y="186562"/>
                </a:cubicBezTo>
                <a:lnTo>
                  <a:pt x="606157" y="363939"/>
                </a:lnTo>
                <a:cubicBezTo>
                  <a:pt x="606157" y="375936"/>
                  <a:pt x="596453" y="385711"/>
                  <a:pt x="584434" y="385711"/>
                </a:cubicBezTo>
                <a:lnTo>
                  <a:pt x="557904" y="385711"/>
                </a:lnTo>
                <a:lnTo>
                  <a:pt x="549980" y="548781"/>
                </a:lnTo>
                <a:cubicBezTo>
                  <a:pt x="548378" y="581217"/>
                  <a:pt x="521580" y="606722"/>
                  <a:pt x="489085" y="606722"/>
                </a:cubicBezTo>
                <a:cubicBezTo>
                  <a:pt x="455877" y="606722"/>
                  <a:pt x="428456" y="580684"/>
                  <a:pt x="426854" y="547537"/>
                </a:cubicBezTo>
                <a:lnTo>
                  <a:pt x="420711" y="420814"/>
                </a:lnTo>
                <a:cubicBezTo>
                  <a:pt x="444482" y="412194"/>
                  <a:pt x="461219" y="389355"/>
                  <a:pt x="461219" y="363228"/>
                </a:cubicBezTo>
                <a:lnTo>
                  <a:pt x="461219" y="185762"/>
                </a:lnTo>
                <a:cubicBezTo>
                  <a:pt x="461219" y="172077"/>
                  <a:pt x="457658" y="159102"/>
                  <a:pt x="451337" y="147905"/>
                </a:cubicBezTo>
                <a:close/>
                <a:moveTo>
                  <a:pt x="38457" y="147552"/>
                </a:moveTo>
                <a:lnTo>
                  <a:pt x="155074" y="147552"/>
                </a:lnTo>
                <a:cubicBezTo>
                  <a:pt x="148664" y="158839"/>
                  <a:pt x="145014" y="171902"/>
                  <a:pt x="145014" y="185766"/>
                </a:cubicBezTo>
                <a:lnTo>
                  <a:pt x="145014" y="363239"/>
                </a:lnTo>
                <a:cubicBezTo>
                  <a:pt x="145014" y="389811"/>
                  <a:pt x="162284" y="413184"/>
                  <a:pt x="187210" y="421360"/>
                </a:cubicBezTo>
                <a:lnTo>
                  <a:pt x="181068" y="548444"/>
                </a:lnTo>
                <a:cubicBezTo>
                  <a:pt x="179465" y="580881"/>
                  <a:pt x="152670" y="606298"/>
                  <a:pt x="120178" y="606298"/>
                </a:cubicBezTo>
                <a:cubicBezTo>
                  <a:pt x="86973" y="606298"/>
                  <a:pt x="59555" y="580348"/>
                  <a:pt x="57952" y="547200"/>
                </a:cubicBezTo>
                <a:lnTo>
                  <a:pt x="50029" y="385279"/>
                </a:lnTo>
                <a:lnTo>
                  <a:pt x="21810" y="385279"/>
                </a:lnTo>
                <a:cubicBezTo>
                  <a:pt x="9792" y="385279"/>
                  <a:pt x="0" y="375592"/>
                  <a:pt x="0" y="363595"/>
                </a:cubicBezTo>
                <a:lnTo>
                  <a:pt x="0" y="186122"/>
                </a:lnTo>
                <a:cubicBezTo>
                  <a:pt x="0" y="164882"/>
                  <a:pt x="17181" y="147641"/>
                  <a:pt x="38457" y="147552"/>
                </a:cubicBezTo>
                <a:close/>
                <a:moveTo>
                  <a:pt x="222975" y="147058"/>
                </a:moveTo>
                <a:lnTo>
                  <a:pt x="282512" y="147058"/>
                </a:lnTo>
                <a:lnTo>
                  <a:pt x="270498" y="159057"/>
                </a:lnTo>
                <a:cubicBezTo>
                  <a:pt x="267739" y="161901"/>
                  <a:pt x="267739" y="166523"/>
                  <a:pt x="270498" y="169278"/>
                </a:cubicBezTo>
                <a:lnTo>
                  <a:pt x="283224" y="181988"/>
                </a:lnTo>
                <a:lnTo>
                  <a:pt x="273345" y="292199"/>
                </a:lnTo>
                <a:cubicBezTo>
                  <a:pt x="272989" y="296021"/>
                  <a:pt x="274057" y="299754"/>
                  <a:pt x="276193" y="302953"/>
                </a:cubicBezTo>
                <a:lnTo>
                  <a:pt x="297196" y="332550"/>
                </a:lnTo>
                <a:cubicBezTo>
                  <a:pt x="298531" y="334417"/>
                  <a:pt x="300756" y="335572"/>
                  <a:pt x="303070" y="335572"/>
                </a:cubicBezTo>
                <a:cubicBezTo>
                  <a:pt x="305472" y="335572"/>
                  <a:pt x="307608" y="334417"/>
                  <a:pt x="309032" y="332550"/>
                </a:cubicBezTo>
                <a:lnTo>
                  <a:pt x="329946" y="302953"/>
                </a:lnTo>
                <a:cubicBezTo>
                  <a:pt x="332171" y="299754"/>
                  <a:pt x="333239" y="296021"/>
                  <a:pt x="332883" y="292199"/>
                </a:cubicBezTo>
                <a:lnTo>
                  <a:pt x="323004" y="181988"/>
                </a:lnTo>
                <a:lnTo>
                  <a:pt x="335641" y="169278"/>
                </a:lnTo>
                <a:cubicBezTo>
                  <a:pt x="338489" y="166523"/>
                  <a:pt x="338489" y="161901"/>
                  <a:pt x="335641" y="159057"/>
                </a:cubicBezTo>
                <a:lnTo>
                  <a:pt x="323627" y="147058"/>
                </a:lnTo>
                <a:lnTo>
                  <a:pt x="385033" y="147058"/>
                </a:lnTo>
                <a:lnTo>
                  <a:pt x="385033" y="147147"/>
                </a:lnTo>
                <a:cubicBezTo>
                  <a:pt x="405413" y="148214"/>
                  <a:pt x="421699" y="165101"/>
                  <a:pt x="421699" y="185721"/>
                </a:cubicBezTo>
                <a:lnTo>
                  <a:pt x="421699" y="363214"/>
                </a:lnTo>
                <a:cubicBezTo>
                  <a:pt x="421699" y="375213"/>
                  <a:pt x="411910" y="384901"/>
                  <a:pt x="399895" y="384901"/>
                </a:cubicBezTo>
                <a:lnTo>
                  <a:pt x="373375" y="384901"/>
                </a:lnTo>
                <a:lnTo>
                  <a:pt x="371506" y="424363"/>
                </a:lnTo>
                <a:lnTo>
                  <a:pt x="365455" y="548084"/>
                </a:lnTo>
                <a:cubicBezTo>
                  <a:pt x="363853" y="580525"/>
                  <a:pt x="337154" y="605945"/>
                  <a:pt x="304582" y="605945"/>
                </a:cubicBezTo>
                <a:cubicBezTo>
                  <a:pt x="271388" y="605945"/>
                  <a:pt x="244066" y="579903"/>
                  <a:pt x="242464" y="546840"/>
                </a:cubicBezTo>
                <a:lnTo>
                  <a:pt x="236502" y="424363"/>
                </a:lnTo>
                <a:lnTo>
                  <a:pt x="234544" y="384901"/>
                </a:lnTo>
                <a:lnTo>
                  <a:pt x="206244" y="384901"/>
                </a:lnTo>
                <a:cubicBezTo>
                  <a:pt x="194229" y="384901"/>
                  <a:pt x="184529" y="375213"/>
                  <a:pt x="184529" y="363214"/>
                </a:cubicBezTo>
                <a:lnTo>
                  <a:pt x="184529" y="185721"/>
                </a:lnTo>
                <a:cubicBezTo>
                  <a:pt x="184529" y="164479"/>
                  <a:pt x="201705" y="147236"/>
                  <a:pt x="222975" y="147058"/>
                </a:cubicBezTo>
                <a:close/>
                <a:moveTo>
                  <a:pt x="488454" y="706"/>
                </a:moveTo>
                <a:cubicBezTo>
                  <a:pt x="522711" y="706"/>
                  <a:pt x="550481" y="28445"/>
                  <a:pt x="550481" y="62663"/>
                </a:cubicBezTo>
                <a:cubicBezTo>
                  <a:pt x="550481" y="96881"/>
                  <a:pt x="522711" y="124620"/>
                  <a:pt x="488454" y="124620"/>
                </a:cubicBezTo>
                <a:cubicBezTo>
                  <a:pt x="454197" y="124620"/>
                  <a:pt x="426427" y="96881"/>
                  <a:pt x="426427" y="62663"/>
                </a:cubicBezTo>
                <a:cubicBezTo>
                  <a:pt x="426427" y="28445"/>
                  <a:pt x="454197" y="706"/>
                  <a:pt x="488454" y="706"/>
                </a:cubicBezTo>
                <a:close/>
                <a:moveTo>
                  <a:pt x="119538" y="353"/>
                </a:moveTo>
                <a:cubicBezTo>
                  <a:pt x="153795" y="353"/>
                  <a:pt x="181565" y="28092"/>
                  <a:pt x="181565" y="62310"/>
                </a:cubicBezTo>
                <a:cubicBezTo>
                  <a:pt x="181565" y="96528"/>
                  <a:pt x="153795" y="124267"/>
                  <a:pt x="119538" y="124267"/>
                </a:cubicBezTo>
                <a:cubicBezTo>
                  <a:pt x="85281" y="124267"/>
                  <a:pt x="57511" y="96528"/>
                  <a:pt x="57511" y="62310"/>
                </a:cubicBezTo>
                <a:cubicBezTo>
                  <a:pt x="57511" y="28092"/>
                  <a:pt x="85281" y="353"/>
                  <a:pt x="119538" y="353"/>
                </a:cubicBezTo>
                <a:close/>
                <a:moveTo>
                  <a:pt x="303961" y="0"/>
                </a:moveTo>
                <a:cubicBezTo>
                  <a:pt x="338237" y="0"/>
                  <a:pt x="366024" y="27739"/>
                  <a:pt x="366024" y="61957"/>
                </a:cubicBezTo>
                <a:cubicBezTo>
                  <a:pt x="366024" y="96175"/>
                  <a:pt x="338237" y="123914"/>
                  <a:pt x="303961" y="123914"/>
                </a:cubicBezTo>
                <a:cubicBezTo>
                  <a:pt x="269685" y="123914"/>
                  <a:pt x="241898" y="96175"/>
                  <a:pt x="241898" y="61957"/>
                </a:cubicBezTo>
                <a:cubicBezTo>
                  <a:pt x="241898" y="27739"/>
                  <a:pt x="269685" y="0"/>
                  <a:pt x="30396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iṣļiḍe"/>
          <p:cNvSpPr txBox="1"/>
          <p:nvPr/>
        </p:nvSpPr>
        <p:spPr bwMode="auto">
          <a:xfrm>
            <a:off x="7650877" y="5416024"/>
            <a:ext cx="3029773" cy="4417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>
                <a:solidFill>
                  <a:schemeClr val="bg1"/>
                </a:solidFill>
                <a:latin typeface="Century Gothic" panose="020B0502020202020204" pitchFamily="34" charset="0"/>
              </a:rPr>
              <a:t>05.</a:t>
            </a:r>
            <a:r>
              <a:rPr lang="zh-CN" b="1">
                <a:solidFill>
                  <a:schemeClr val="bg1"/>
                </a:solidFill>
                <a:latin typeface="Century Gothic" panose="020B0502020202020204" pitchFamily="34" charset="0"/>
              </a:rPr>
              <a:t>图片音频收集</a:t>
            </a:r>
            <a:endParaRPr lang="zh-CN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iṣļiḍe"/>
          <p:cNvSpPr txBox="1"/>
          <p:nvPr/>
        </p:nvSpPr>
        <p:spPr bwMode="auto">
          <a:xfrm>
            <a:off x="7650877" y="5857984"/>
            <a:ext cx="3029773" cy="4417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Century Gothic" panose="020B0502020202020204" pitchFamily="34" charset="0"/>
                <a:sym typeface="+mn-ea"/>
              </a:rPr>
              <a:t>李赛飞、</a:t>
            </a:r>
            <a:r>
              <a:rPr lang="zh-CN" altLang="en-US" dirty="0">
                <a:solidFill>
                  <a:schemeClr val="bg1"/>
                </a:solidFill>
                <a:latin typeface="Century Gothic" panose="020B0502020202020204" pitchFamily="34" charset="0"/>
                <a:sym typeface="+mn-ea"/>
              </a:rPr>
              <a:t>吴阳文月</a:t>
            </a:r>
            <a:endParaRPr lang="zh-CN" altLang="en-US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椭圆 77"/>
          <p:cNvSpPr/>
          <p:nvPr/>
        </p:nvSpPr>
        <p:spPr>
          <a:xfrm>
            <a:off x="7559930" y="2792050"/>
            <a:ext cx="4544335" cy="4544335"/>
          </a:xfrm>
          <a:prstGeom prst="ellipse">
            <a:avLst/>
          </a:prstGeom>
          <a:solidFill>
            <a:srgbClr val="8E7260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5" t="10708" r="14839" b="11148"/>
          <a:stretch>
            <a:fillRect/>
          </a:stretch>
        </p:blipFill>
        <p:spPr>
          <a:xfrm>
            <a:off x="5350130" y="1025376"/>
            <a:ext cx="5359078" cy="5359078"/>
          </a:xfrm>
          <a:custGeom>
            <a:avLst/>
            <a:gdLst>
              <a:gd name="connsiteX0" fmla="*/ 2679539 w 5359078"/>
              <a:gd name="connsiteY0" fmla="*/ 0 h 5359078"/>
              <a:gd name="connsiteX1" fmla="*/ 5359078 w 5359078"/>
              <a:gd name="connsiteY1" fmla="*/ 2679539 h 5359078"/>
              <a:gd name="connsiteX2" fmla="*/ 2679539 w 5359078"/>
              <a:gd name="connsiteY2" fmla="*/ 5359078 h 5359078"/>
              <a:gd name="connsiteX3" fmla="*/ 0 w 5359078"/>
              <a:gd name="connsiteY3" fmla="*/ 2679539 h 5359078"/>
              <a:gd name="connsiteX4" fmla="*/ 2679539 w 5359078"/>
              <a:gd name="connsiteY4" fmla="*/ 0 h 535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9078" h="5359078">
                <a:moveTo>
                  <a:pt x="2679539" y="0"/>
                </a:moveTo>
                <a:cubicBezTo>
                  <a:pt x="4159408" y="0"/>
                  <a:pt x="5359078" y="1199670"/>
                  <a:pt x="5359078" y="2679539"/>
                </a:cubicBezTo>
                <a:cubicBezTo>
                  <a:pt x="5359078" y="4159408"/>
                  <a:pt x="4159408" y="5359078"/>
                  <a:pt x="2679539" y="5359078"/>
                </a:cubicBezTo>
                <a:cubicBezTo>
                  <a:pt x="1199670" y="5359078"/>
                  <a:pt x="0" y="4159408"/>
                  <a:pt x="0" y="2679539"/>
                </a:cubicBezTo>
                <a:cubicBezTo>
                  <a:pt x="0" y="1199670"/>
                  <a:pt x="1199670" y="0"/>
                  <a:pt x="2679539" y="0"/>
                </a:cubicBezTo>
                <a:close/>
              </a:path>
            </a:pathLst>
          </a:custGeom>
          <a:effectLst>
            <a:outerShdw blurRad="977900" dist="38100" dir="8100000" sx="107000" sy="107000" algn="tr" rotWithShape="0">
              <a:prstClr val="black">
                <a:alpha val="20000"/>
              </a:prstClr>
            </a:outerShdw>
          </a:effectLst>
        </p:spPr>
      </p:pic>
      <p:sp>
        <p:nvSpPr>
          <p:cNvPr id="36" name="文本框 35"/>
          <p:cNvSpPr txBox="1"/>
          <p:nvPr/>
        </p:nvSpPr>
        <p:spPr>
          <a:xfrm>
            <a:off x="955526" y="2986869"/>
            <a:ext cx="30598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项目</a:t>
            </a:r>
            <a:r>
              <a:rPr lang="zh-CN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介绍</a:t>
            </a:r>
            <a:endParaRPr lang="zh-CN" altLang="en-US" sz="4000" spc="600" dirty="0">
              <a:solidFill>
                <a:schemeClr val="tx1">
                  <a:lumMod val="75000"/>
                  <a:lumOff val="2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91521" y="2217629"/>
            <a:ext cx="293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spc="300" dirty="0">
                <a:solidFill>
                  <a:srgbClr val="8E7260"/>
                </a:solidFill>
                <a:latin typeface="Broadway" panose="04040905080B02020502" pitchFamily="82" charset="0"/>
                <a:ea typeface="印品粗朗体" panose="02000000000000000000" pitchFamily="2" charset="-122"/>
              </a:rPr>
              <a:t>PART 02</a:t>
            </a:r>
            <a:endParaRPr lang="zh-CN" altLang="en-US" sz="3600" spc="300" dirty="0">
              <a:solidFill>
                <a:srgbClr val="8E7260"/>
              </a:solidFill>
              <a:latin typeface="Broadway" panose="04040905080B02020502" pitchFamily="82" charset="0"/>
              <a:ea typeface="印品粗朗体" panose="02000000000000000000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-502920" y="-640080"/>
            <a:ext cx="1920240" cy="1920240"/>
          </a:xfrm>
          <a:prstGeom prst="ellipse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4250" y="4239260"/>
            <a:ext cx="2350770" cy="13468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dist">
              <a:spcBef>
                <a:spcPct val="20000"/>
              </a:spcBef>
              <a:buClr>
                <a:schemeClr val="hlink"/>
              </a:buClr>
              <a:buSzPct val="65000"/>
              <a:buFontTx/>
            </a:pPr>
            <a:r>
              <a:rPr lang="en-US" altLang="zh-CN" sz="2400" b="1" dirty="0">
                <a:solidFill>
                  <a:srgbClr val="B5655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/>
                <a:ea typeface="微软雅黑" panose="020B0503020204020204" charset="-122"/>
              </a:rPr>
              <a:t>01</a:t>
            </a:r>
            <a:r>
              <a:rPr lang="zh-CN" altLang="en-US" sz="2400" b="1" dirty="0">
                <a:solidFill>
                  <a:srgbClr val="B5655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/>
                <a:ea typeface="微软雅黑" panose="020B0503020204020204" charset="-122"/>
              </a:rPr>
              <a:t>整体架构设计</a:t>
            </a:r>
            <a:endParaRPr lang="zh-CN" altLang="en-US" sz="2400" b="1" dirty="0">
              <a:solidFill>
                <a:srgbClr val="B5655E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/>
              <a:ea typeface="微软雅黑" panose="020B0503020204020204" charset="-122"/>
            </a:endParaRPr>
          </a:p>
          <a:p>
            <a:pPr algn="dist">
              <a:spcBef>
                <a:spcPct val="20000"/>
              </a:spcBef>
              <a:buClr>
                <a:schemeClr val="hlink"/>
              </a:buClr>
              <a:buSzPct val="65000"/>
              <a:buFontTx/>
            </a:pPr>
            <a:endParaRPr lang="zh-CN" altLang="en-US" sz="2400" b="1" dirty="0">
              <a:solidFill>
                <a:srgbClr val="B5655E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/>
              <a:ea typeface="微软雅黑" panose="020B0503020204020204" charset="-122"/>
            </a:endParaRPr>
          </a:p>
          <a:p>
            <a:pPr algn="dist">
              <a:spcBef>
                <a:spcPct val="20000"/>
              </a:spcBef>
              <a:buClr>
                <a:schemeClr val="hlink"/>
              </a:buClr>
              <a:buSzPct val="65000"/>
              <a:buFontTx/>
            </a:pPr>
            <a:r>
              <a:rPr lang="zh-CN" altLang="en-US" sz="2400" b="1" dirty="0">
                <a:solidFill>
                  <a:srgbClr val="B5655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/>
                <a:ea typeface="微软雅黑" panose="020B0503020204020204" charset="-122"/>
              </a:rPr>
              <a:t>02项目所用技术</a:t>
            </a:r>
            <a:endParaRPr lang="zh-CN" altLang="en-US" sz="2400" b="1" dirty="0">
              <a:solidFill>
                <a:srgbClr val="B5655E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6" fill="hold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8" grpId="0" animBg="1"/>
          <p:bldP spid="36" grpId="0"/>
          <p:bldP spid="3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8" grpId="0" animBg="1"/>
          <p:bldP spid="36" grpId="0"/>
          <p:bldP spid="38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45"/>
          <a:stretch>
            <a:fillRect/>
          </a:stretch>
        </p:blipFill>
        <p:spPr>
          <a:xfrm>
            <a:off x="0" y="0"/>
            <a:ext cx="12192000" cy="3436002"/>
          </a:xfrm>
          <a:custGeom>
            <a:avLst/>
            <a:gdLst>
              <a:gd name="connsiteX0" fmla="*/ 0 w 12192000"/>
              <a:gd name="connsiteY0" fmla="*/ 0 h 5782263"/>
              <a:gd name="connsiteX1" fmla="*/ 12192000 w 12192000"/>
              <a:gd name="connsiteY1" fmla="*/ 0 h 5782263"/>
              <a:gd name="connsiteX2" fmla="*/ 12192000 w 12192000"/>
              <a:gd name="connsiteY2" fmla="*/ 4053366 h 5782263"/>
              <a:gd name="connsiteX3" fmla="*/ 12104294 w 12192000"/>
              <a:gd name="connsiteY3" fmla="*/ 4123396 h 5782263"/>
              <a:gd name="connsiteX4" fmla="*/ 6009253 w 12192000"/>
              <a:gd name="connsiteY4" fmla="*/ 5782263 h 5782263"/>
              <a:gd name="connsiteX5" fmla="*/ 119142 w 12192000"/>
              <a:gd name="connsiteY5" fmla="*/ 4270911 h 5782263"/>
              <a:gd name="connsiteX6" fmla="*/ 0 w 12192000"/>
              <a:gd name="connsiteY6" fmla="*/ 4185149 h 578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782263">
                <a:moveTo>
                  <a:pt x="0" y="0"/>
                </a:moveTo>
                <a:lnTo>
                  <a:pt x="12192000" y="0"/>
                </a:lnTo>
                <a:lnTo>
                  <a:pt x="12192000" y="4053366"/>
                </a:lnTo>
                <a:lnTo>
                  <a:pt x="12104294" y="4123396"/>
                </a:lnTo>
                <a:cubicBezTo>
                  <a:pt x="10783380" y="5124237"/>
                  <a:pt x="8546439" y="5782263"/>
                  <a:pt x="6009253" y="5782263"/>
                </a:cubicBezTo>
                <a:cubicBezTo>
                  <a:pt x="3598927" y="5782263"/>
                  <a:pt x="1459571" y="5188395"/>
                  <a:pt x="119142" y="4270911"/>
                </a:cubicBezTo>
                <a:lnTo>
                  <a:pt x="0" y="4185149"/>
                </a:lnTo>
                <a:close/>
              </a:path>
            </a:pathLst>
          </a:custGeom>
          <a:effectLst>
            <a:outerShdw blurRad="444500" dist="38100" dir="5400000" sx="101000" sy="101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同心圆 22"/>
          <p:cNvSpPr/>
          <p:nvPr/>
        </p:nvSpPr>
        <p:spPr>
          <a:xfrm>
            <a:off x="3378200" y="2321560"/>
            <a:ext cx="5231765" cy="4805680"/>
          </a:xfrm>
          <a:prstGeom prst="donut">
            <a:avLst>
              <a:gd name="adj" fmla="val 4360"/>
            </a:avLst>
          </a:prstGeom>
          <a:solidFill>
            <a:srgbClr val="AFBCC4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63515" y="1426210"/>
            <a:ext cx="1664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1" hangingPunct="1"/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 algn="r"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ReactNative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eosansLight" panose="02000603020000020003" pitchFamily="2" charset="-122"/>
              <a:ea typeface="GeosansLight" panose="02000603020000020003" pitchFamily="2" charset="-122"/>
              <a:cs typeface="+mn-cs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234315" y="4693920"/>
            <a:ext cx="2949575" cy="108775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1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、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root-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存放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state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，组织子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view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组件，组织业务逻辑对象等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 eaLnBrk="1" hangingPunct="1"/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2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、子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view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组件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-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根据</a:t>
            </a:r>
            <a:r>
              <a:rPr lang="en-US" altLang="zh-CN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this.props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渲染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view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。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  <a:p>
            <a:pPr eaLnBrk="1" hangingPunct="1"/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3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、业务逻辑对象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-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提供业务逻辑方法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14125" y="4074945"/>
            <a:ext cx="305989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314865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 职责</a:t>
            </a:r>
            <a:endParaRPr lang="zh-CN" altLang="en-US" sz="2400" spc="600">
              <a:solidFill>
                <a:schemeClr val="tx1">
                  <a:lumMod val="75000"/>
                  <a:lumOff val="2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</a:endParaRPr>
          </a:p>
        </p:txBody>
      </p:sp>
      <p:sp>
        <p:nvSpPr>
          <p:cNvPr id="30" name="Content Placeholder 2"/>
          <p:cNvSpPr txBox="1"/>
          <p:nvPr/>
        </p:nvSpPr>
        <p:spPr>
          <a:xfrm>
            <a:off x="8278495" y="4074795"/>
            <a:ext cx="3913505" cy="19380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1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、组件对外发布：组件对外只允许使用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props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来暴露功能，不允许使用接口及其它一切方式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2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、父子组件间：组件的子组件通过父组件传递的接口来与父组件通信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3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、兄弟组件间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: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方案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1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：假设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a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要调用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b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，参考第一条的话，其实就是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a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要改变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b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的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props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，那么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a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只要改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b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的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props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的来源即可，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b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的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props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的来源一般就是根组件的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state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。那么根组件就要有组织和协调的能力。方案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2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：利用事件机制，基本同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flux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架构。略复杂，且我们并不需要事件的特性，本架构设计不推荐。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96180" y="1179830"/>
            <a:ext cx="1649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1" hangingPunct="1"/>
            <a:r>
              <a:rPr lang="zh-CN" altLang="en-US" sz="2400" dirty="0">
                <a:solidFill>
                  <a:srgbClr val="314865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框架</a:t>
            </a:r>
            <a:endParaRPr lang="zh-CN" altLang="en-US" sz="2400" spc="600">
              <a:solidFill>
                <a:schemeClr val="tx1">
                  <a:lumMod val="75000"/>
                  <a:lumOff val="2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8049" t="6732" r="8790" b="6736"/>
          <a:stretch>
            <a:fillRect/>
          </a:stretch>
        </p:blipFill>
        <p:spPr>
          <a:xfrm>
            <a:off x="4249420" y="2970530"/>
            <a:ext cx="3489325" cy="3507105"/>
          </a:xfrm>
          <a:prstGeom prst="ellipse">
            <a:avLst/>
          </a:prstGeom>
        </p:spPr>
      </p:pic>
      <p:grpSp>
        <p:nvGrpSpPr>
          <p:cNvPr id="145" name="组合 144"/>
          <p:cNvGrpSpPr/>
          <p:nvPr/>
        </p:nvGrpSpPr>
        <p:grpSpPr>
          <a:xfrm>
            <a:off x="442111" y="425195"/>
            <a:ext cx="2804616" cy="368580"/>
            <a:chOff x="164616" y="178180"/>
            <a:chExt cx="2804616" cy="368580"/>
          </a:xfrm>
        </p:grpSpPr>
        <p:cxnSp>
          <p:nvCxnSpPr>
            <p:cNvPr id="146" name="直接连接符 145"/>
            <p:cNvCxnSpPr/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文本框 146"/>
            <p:cNvSpPr txBox="1"/>
            <p:nvPr/>
          </p:nvSpPr>
          <p:spPr>
            <a:xfrm>
              <a:off x="534486" y="178180"/>
              <a:ext cx="243474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>
                <a:spcBef>
                  <a:spcPct val="20000"/>
                </a:spcBef>
                <a:buClr>
                  <a:schemeClr val="hlink"/>
                </a:buClr>
                <a:buSzPct val="65000"/>
              </a:pPr>
              <a:r>
                <a:rPr lang="zh-CN" altLang="en-US" b="1" dirty="0">
                  <a:solidFill>
                    <a:srgbClr val="B5655E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rial" panose="020B0604020202020204"/>
                  <a:ea typeface="微软雅黑" panose="020B0503020204020204" charset="-122"/>
                  <a:sym typeface="+mn-ea"/>
                </a:rPr>
                <a:t>整体架构设计</a:t>
              </a:r>
              <a:endParaRPr lang="zh-CN" altLang="en-US" b="1" dirty="0">
                <a:solidFill>
                  <a:srgbClr val="B5655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B5655E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B5655E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50" name="矩形 149"/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B5655E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680312" y="2810025"/>
            <a:ext cx="305989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hangingPunct="1"/>
            <a:r>
              <a:rPr lang="zh-CN" altLang="en-US" sz="2400" dirty="0">
                <a:solidFill>
                  <a:srgbClr val="314865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交互</a:t>
            </a:r>
            <a:endParaRPr lang="zh-CN" altLang="en-US" sz="2400" spc="600">
              <a:solidFill>
                <a:schemeClr val="tx1">
                  <a:lumMod val="75000"/>
                  <a:lumOff val="2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65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65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99"/>
                            </p:stCondLst>
                            <p:childTnLst>
                              <p:par>
                                <p:cTn id="2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31" grpId="0"/>
      <p:bldP spid="27" grpId="0"/>
      <p:bldP spid="29" grpId="0"/>
      <p:bldP spid="30" grpId="0"/>
      <p:bldP spid="32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rcRect t="-550" r="-5892"/>
          <a:stretch>
            <a:fillRect/>
          </a:stretch>
        </p:blipFill>
        <p:spPr>
          <a:xfrm>
            <a:off x="6560820" y="2209165"/>
            <a:ext cx="855980" cy="812800"/>
          </a:xfrm>
          <a:prstGeom prst="ellipse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0" y="342322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580288" y="3423227"/>
            <a:ext cx="524655" cy="67455"/>
          </a:xfrm>
          <a:prstGeom prst="rect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73025" y="3423227"/>
            <a:ext cx="524655" cy="67455"/>
          </a:xfrm>
          <a:prstGeom prst="rect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26733" y="3423227"/>
            <a:ext cx="524655" cy="67455"/>
          </a:xfrm>
          <a:prstGeom prst="rect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64637" y="3423227"/>
            <a:ext cx="524655" cy="67455"/>
          </a:xfrm>
          <a:prstGeom prst="rect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930363" y="3908544"/>
            <a:ext cx="877584" cy="877584"/>
            <a:chOff x="2014010" y="2052101"/>
            <a:chExt cx="877584" cy="877584"/>
          </a:xfrm>
        </p:grpSpPr>
        <p:sp>
          <p:nvSpPr>
            <p:cNvPr id="12" name="Oval 7"/>
            <p:cNvSpPr/>
            <p:nvPr/>
          </p:nvSpPr>
          <p:spPr>
            <a:xfrm>
              <a:off x="2014010" y="2052101"/>
              <a:ext cx="877584" cy="877584"/>
            </a:xfrm>
            <a:prstGeom prst="ellipse">
              <a:avLst/>
            </a:prstGeom>
            <a:solidFill>
              <a:srgbClr val="FFFFFF"/>
            </a:solidFill>
            <a:ln w="6350">
              <a:noFill/>
            </a:ln>
            <a:effectLst>
              <a:outerShdw blurRad="1016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sa" pitchFamily="2" charset="0"/>
                <a:ea typeface="+mn-ea"/>
                <a:cs typeface="+mn-cs"/>
              </a:endParaRPr>
            </a:p>
          </p:txBody>
        </p:sp>
        <p:sp>
          <p:nvSpPr>
            <p:cNvPr id="13" name="Freeform 118"/>
            <p:cNvSpPr>
              <a:spLocks noEditPoints="1"/>
            </p:cNvSpPr>
            <p:nvPr/>
          </p:nvSpPr>
          <p:spPr bwMode="auto">
            <a:xfrm>
              <a:off x="2267073" y="2200747"/>
              <a:ext cx="377187" cy="580291"/>
            </a:xfrm>
            <a:custGeom>
              <a:avLst/>
              <a:gdLst>
                <a:gd name="T0" fmla="*/ 35 w 44"/>
                <a:gd name="T1" fmla="*/ 0 h 68"/>
                <a:gd name="T2" fmla="*/ 10 w 44"/>
                <a:gd name="T3" fmla="*/ 0 h 68"/>
                <a:gd name="T4" fmla="*/ 0 w 44"/>
                <a:gd name="T5" fmla="*/ 9 h 68"/>
                <a:gd name="T6" fmla="*/ 0 w 44"/>
                <a:gd name="T7" fmla="*/ 59 h 68"/>
                <a:gd name="T8" fmla="*/ 10 w 44"/>
                <a:gd name="T9" fmla="*/ 68 h 68"/>
                <a:gd name="T10" fmla="*/ 35 w 44"/>
                <a:gd name="T11" fmla="*/ 68 h 68"/>
                <a:gd name="T12" fmla="*/ 44 w 44"/>
                <a:gd name="T13" fmla="*/ 59 h 68"/>
                <a:gd name="T14" fmla="*/ 44 w 44"/>
                <a:gd name="T15" fmla="*/ 9 h 68"/>
                <a:gd name="T16" fmla="*/ 35 w 44"/>
                <a:gd name="T17" fmla="*/ 0 h 68"/>
                <a:gd name="T18" fmla="*/ 22 w 44"/>
                <a:gd name="T19" fmla="*/ 65 h 68"/>
                <a:gd name="T20" fmla="*/ 18 w 44"/>
                <a:gd name="T21" fmla="*/ 61 h 68"/>
                <a:gd name="T22" fmla="*/ 22 w 44"/>
                <a:gd name="T23" fmla="*/ 57 h 68"/>
                <a:gd name="T24" fmla="*/ 26 w 44"/>
                <a:gd name="T25" fmla="*/ 61 h 68"/>
                <a:gd name="T26" fmla="*/ 22 w 44"/>
                <a:gd name="T27" fmla="*/ 65 h 68"/>
                <a:gd name="T28" fmla="*/ 40 w 44"/>
                <a:gd name="T29" fmla="*/ 48 h 68"/>
                <a:gd name="T30" fmla="*/ 33 w 44"/>
                <a:gd name="T31" fmla="*/ 55 h 68"/>
                <a:gd name="T32" fmla="*/ 12 w 44"/>
                <a:gd name="T33" fmla="*/ 55 h 68"/>
                <a:gd name="T34" fmla="*/ 5 w 44"/>
                <a:gd name="T35" fmla="*/ 48 h 68"/>
                <a:gd name="T36" fmla="*/ 5 w 44"/>
                <a:gd name="T37" fmla="*/ 13 h 68"/>
                <a:gd name="T38" fmla="*/ 12 w 44"/>
                <a:gd name="T39" fmla="*/ 6 h 68"/>
                <a:gd name="T40" fmla="*/ 33 w 44"/>
                <a:gd name="T41" fmla="*/ 6 h 68"/>
                <a:gd name="T42" fmla="*/ 40 w 44"/>
                <a:gd name="T43" fmla="*/ 13 h 68"/>
                <a:gd name="T44" fmla="*/ 40 w 44"/>
                <a:gd name="T45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68">
                  <a:moveTo>
                    <a:pt x="35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5" y="68"/>
                    <a:pt x="10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40" y="68"/>
                    <a:pt x="44" y="64"/>
                    <a:pt x="44" y="5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4"/>
                    <a:pt x="40" y="0"/>
                    <a:pt x="35" y="0"/>
                  </a:cubicBezTo>
                  <a:close/>
                  <a:moveTo>
                    <a:pt x="22" y="65"/>
                  </a:moveTo>
                  <a:cubicBezTo>
                    <a:pt x="20" y="65"/>
                    <a:pt x="18" y="63"/>
                    <a:pt x="18" y="61"/>
                  </a:cubicBezTo>
                  <a:cubicBezTo>
                    <a:pt x="18" y="59"/>
                    <a:pt x="20" y="57"/>
                    <a:pt x="22" y="57"/>
                  </a:cubicBezTo>
                  <a:cubicBezTo>
                    <a:pt x="25" y="57"/>
                    <a:pt x="26" y="59"/>
                    <a:pt x="26" y="61"/>
                  </a:cubicBezTo>
                  <a:cubicBezTo>
                    <a:pt x="26" y="63"/>
                    <a:pt x="25" y="65"/>
                    <a:pt x="22" y="65"/>
                  </a:cubicBezTo>
                  <a:close/>
                  <a:moveTo>
                    <a:pt x="40" y="48"/>
                  </a:moveTo>
                  <a:cubicBezTo>
                    <a:pt x="40" y="51"/>
                    <a:pt x="37" y="55"/>
                    <a:pt x="33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5"/>
                    <a:pt x="5" y="51"/>
                    <a:pt x="5" y="4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9"/>
                    <a:pt x="8" y="6"/>
                    <a:pt x="12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7" y="6"/>
                    <a:pt x="40" y="9"/>
                    <a:pt x="40" y="13"/>
                  </a:cubicBezTo>
                  <a:lnTo>
                    <a:pt x="40" y="48"/>
                  </a:lnTo>
                  <a:close/>
                </a:path>
              </a:pathLst>
            </a:custGeom>
            <a:solidFill>
              <a:srgbClr val="8E7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214360" y="3957320"/>
            <a:ext cx="775970" cy="808355"/>
            <a:chOff x="3842254" y="3424534"/>
            <a:chExt cx="877584" cy="877584"/>
          </a:xfrm>
        </p:grpSpPr>
        <p:sp>
          <p:nvSpPr>
            <p:cNvPr id="16" name="Oval 10"/>
            <p:cNvSpPr/>
            <p:nvPr/>
          </p:nvSpPr>
          <p:spPr>
            <a:xfrm>
              <a:off x="3842254" y="3424534"/>
              <a:ext cx="877584" cy="877584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1016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sa" pitchFamily="2" charset="0"/>
                <a:ea typeface="+mn-ea"/>
                <a:cs typeface="+mn-cs"/>
              </a:endParaRPr>
            </a:p>
          </p:txBody>
        </p:sp>
        <p:sp>
          <p:nvSpPr>
            <p:cNvPr id="17" name="Freeform 228"/>
            <p:cNvSpPr>
              <a:spLocks noEditPoints="1"/>
            </p:cNvSpPr>
            <p:nvPr/>
          </p:nvSpPr>
          <p:spPr bwMode="auto">
            <a:xfrm>
              <a:off x="4085904" y="3565592"/>
              <a:ext cx="446096" cy="591172"/>
            </a:xfrm>
            <a:custGeom>
              <a:avLst/>
              <a:gdLst>
                <a:gd name="T0" fmla="*/ 38 w 52"/>
                <a:gd name="T1" fmla="*/ 53 h 69"/>
                <a:gd name="T2" fmla="*/ 32 w 52"/>
                <a:gd name="T3" fmla="*/ 51 h 69"/>
                <a:gd name="T4" fmla="*/ 32 w 52"/>
                <a:gd name="T5" fmla="*/ 51 h 69"/>
                <a:gd name="T6" fmla="*/ 27 w 52"/>
                <a:gd name="T7" fmla="*/ 49 h 69"/>
                <a:gd name="T8" fmla="*/ 15 w 52"/>
                <a:gd name="T9" fmla="*/ 29 h 69"/>
                <a:gd name="T10" fmla="*/ 16 w 52"/>
                <a:gd name="T11" fmla="*/ 23 h 69"/>
                <a:gd name="T12" fmla="*/ 16 w 52"/>
                <a:gd name="T13" fmla="*/ 23 h 69"/>
                <a:gd name="T14" fmla="*/ 18 w 52"/>
                <a:gd name="T15" fmla="*/ 17 h 69"/>
                <a:gd name="T16" fmla="*/ 11 w 52"/>
                <a:gd name="T17" fmla="*/ 6 h 69"/>
                <a:gd name="T18" fmla="*/ 7 w 52"/>
                <a:gd name="T19" fmla="*/ 6 h 69"/>
                <a:gd name="T20" fmla="*/ 1 w 52"/>
                <a:gd name="T21" fmla="*/ 14 h 69"/>
                <a:gd name="T22" fmla="*/ 0 w 52"/>
                <a:gd name="T23" fmla="*/ 21 h 69"/>
                <a:gd name="T24" fmla="*/ 11 w 52"/>
                <a:gd name="T25" fmla="*/ 45 h 69"/>
                <a:gd name="T26" fmla="*/ 26 w 52"/>
                <a:gd name="T27" fmla="*/ 66 h 69"/>
                <a:gd name="T28" fmla="*/ 32 w 52"/>
                <a:gd name="T29" fmla="*/ 68 h 69"/>
                <a:gd name="T30" fmla="*/ 42 w 52"/>
                <a:gd name="T31" fmla="*/ 68 h 69"/>
                <a:gd name="T32" fmla="*/ 44 w 52"/>
                <a:gd name="T33" fmla="*/ 64 h 69"/>
                <a:gd name="T34" fmla="*/ 38 w 52"/>
                <a:gd name="T35" fmla="*/ 53 h 69"/>
                <a:gd name="T36" fmla="*/ 52 w 52"/>
                <a:gd name="T37" fmla="*/ 62 h 69"/>
                <a:gd name="T38" fmla="*/ 44 w 52"/>
                <a:gd name="T39" fmla="*/ 49 h 69"/>
                <a:gd name="T40" fmla="*/ 42 w 52"/>
                <a:gd name="T41" fmla="*/ 48 h 69"/>
                <a:gd name="T42" fmla="*/ 40 w 52"/>
                <a:gd name="T43" fmla="*/ 48 h 69"/>
                <a:gd name="T44" fmla="*/ 39 w 52"/>
                <a:gd name="T45" fmla="*/ 51 h 69"/>
                <a:gd name="T46" fmla="*/ 47 w 52"/>
                <a:gd name="T47" fmla="*/ 64 h 69"/>
                <a:gd name="T48" fmla="*/ 50 w 52"/>
                <a:gd name="T49" fmla="*/ 65 h 69"/>
                <a:gd name="T50" fmla="*/ 51 w 52"/>
                <a:gd name="T51" fmla="*/ 64 h 69"/>
                <a:gd name="T52" fmla="*/ 52 w 52"/>
                <a:gd name="T53" fmla="*/ 62 h 69"/>
                <a:gd name="T54" fmla="*/ 20 w 52"/>
                <a:gd name="T55" fmla="*/ 17 h 69"/>
                <a:gd name="T56" fmla="*/ 23 w 52"/>
                <a:gd name="T57" fmla="*/ 18 h 69"/>
                <a:gd name="T58" fmla="*/ 24 w 52"/>
                <a:gd name="T59" fmla="*/ 17 h 69"/>
                <a:gd name="T60" fmla="*/ 25 w 52"/>
                <a:gd name="T61" fmla="*/ 14 h 69"/>
                <a:gd name="T62" fmla="*/ 17 w 52"/>
                <a:gd name="T63" fmla="*/ 1 h 69"/>
                <a:gd name="T64" fmla="*/ 15 w 52"/>
                <a:gd name="T65" fmla="*/ 0 h 69"/>
                <a:gd name="T66" fmla="*/ 13 w 52"/>
                <a:gd name="T67" fmla="*/ 1 h 69"/>
                <a:gd name="T68" fmla="*/ 13 w 52"/>
                <a:gd name="T69" fmla="*/ 4 h 69"/>
                <a:gd name="T70" fmla="*/ 20 w 52"/>
                <a:gd name="T71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69">
                  <a:moveTo>
                    <a:pt x="38" y="53"/>
                  </a:moveTo>
                  <a:cubicBezTo>
                    <a:pt x="37" y="51"/>
                    <a:pt x="34" y="50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0" y="52"/>
                    <a:pt x="28" y="51"/>
                    <a:pt x="27" y="4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7"/>
                    <a:pt x="14" y="24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8" y="22"/>
                    <a:pt x="19" y="19"/>
                    <a:pt x="18" y="1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4"/>
                    <a:pt x="8" y="4"/>
                    <a:pt x="7" y="6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6"/>
                    <a:pt x="0" y="19"/>
                    <a:pt x="0" y="21"/>
                  </a:cubicBezTo>
                  <a:cubicBezTo>
                    <a:pt x="0" y="21"/>
                    <a:pt x="1" y="28"/>
                    <a:pt x="11" y="45"/>
                  </a:cubicBezTo>
                  <a:cubicBezTo>
                    <a:pt x="20" y="61"/>
                    <a:pt x="26" y="66"/>
                    <a:pt x="26" y="66"/>
                  </a:cubicBezTo>
                  <a:cubicBezTo>
                    <a:pt x="27" y="68"/>
                    <a:pt x="30" y="69"/>
                    <a:pt x="3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4" y="68"/>
                    <a:pt x="45" y="66"/>
                    <a:pt x="44" y="64"/>
                  </a:cubicBezTo>
                  <a:lnTo>
                    <a:pt x="38" y="53"/>
                  </a:lnTo>
                  <a:close/>
                  <a:moveTo>
                    <a:pt x="52" y="62"/>
                  </a:moveTo>
                  <a:cubicBezTo>
                    <a:pt x="44" y="49"/>
                    <a:pt x="44" y="49"/>
                    <a:pt x="44" y="49"/>
                  </a:cubicBezTo>
                  <a:cubicBezTo>
                    <a:pt x="44" y="48"/>
                    <a:pt x="43" y="47"/>
                    <a:pt x="42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49"/>
                    <a:pt x="39" y="50"/>
                    <a:pt x="39" y="51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8" y="65"/>
                    <a:pt x="49" y="65"/>
                    <a:pt x="50" y="65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2" y="64"/>
                    <a:pt x="52" y="62"/>
                    <a:pt x="52" y="62"/>
                  </a:cubicBezTo>
                  <a:close/>
                  <a:moveTo>
                    <a:pt x="20" y="17"/>
                  </a:moveTo>
                  <a:cubicBezTo>
                    <a:pt x="21" y="18"/>
                    <a:pt x="22" y="18"/>
                    <a:pt x="23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2" y="3"/>
                    <a:pt x="13" y="4"/>
                  </a:cubicBezTo>
                  <a:lnTo>
                    <a:pt x="20" y="17"/>
                  </a:lnTo>
                  <a:close/>
                </a:path>
              </a:pathLst>
            </a:custGeom>
            <a:solidFill>
              <a:srgbClr val="8E7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692056" y="2191067"/>
            <a:ext cx="877584" cy="877584"/>
            <a:chOff x="8268407" y="4202747"/>
            <a:chExt cx="877584" cy="877584"/>
          </a:xfrm>
        </p:grpSpPr>
        <p:sp>
          <p:nvSpPr>
            <p:cNvPr id="28" name="Oval 10"/>
            <p:cNvSpPr/>
            <p:nvPr/>
          </p:nvSpPr>
          <p:spPr>
            <a:xfrm>
              <a:off x="8268407" y="4202747"/>
              <a:ext cx="877584" cy="877584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1016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sa" pitchFamily="2" charset="0"/>
                <a:ea typeface="+mn-ea"/>
                <a:cs typeface="+mn-cs"/>
              </a:endParaRPr>
            </a:p>
          </p:txBody>
        </p:sp>
        <p:sp>
          <p:nvSpPr>
            <p:cNvPr id="39" name="Freeform 123"/>
            <p:cNvSpPr>
              <a:spLocks noEditPoints="1"/>
            </p:cNvSpPr>
            <p:nvPr/>
          </p:nvSpPr>
          <p:spPr bwMode="auto">
            <a:xfrm>
              <a:off x="8446069" y="4468930"/>
              <a:ext cx="522259" cy="340921"/>
            </a:xfrm>
            <a:custGeom>
              <a:avLst/>
              <a:gdLst>
                <a:gd name="T0" fmla="*/ 0 w 61"/>
                <a:gd name="T1" fmla="*/ 5 h 40"/>
                <a:gd name="T2" fmla="*/ 0 w 61"/>
                <a:gd name="T3" fmla="*/ 5 h 40"/>
                <a:gd name="T4" fmla="*/ 0 w 61"/>
                <a:gd name="T5" fmla="*/ 35 h 40"/>
                <a:gd name="T6" fmla="*/ 0 w 61"/>
                <a:gd name="T7" fmla="*/ 35 h 40"/>
                <a:gd name="T8" fmla="*/ 16 w 61"/>
                <a:gd name="T9" fmla="*/ 20 h 40"/>
                <a:gd name="T10" fmla="*/ 0 w 61"/>
                <a:gd name="T11" fmla="*/ 5 h 40"/>
                <a:gd name="T12" fmla="*/ 19 w 61"/>
                <a:gd name="T13" fmla="*/ 17 h 40"/>
                <a:gd name="T14" fmla="*/ 22 w 61"/>
                <a:gd name="T15" fmla="*/ 20 h 40"/>
                <a:gd name="T16" fmla="*/ 26 w 61"/>
                <a:gd name="T17" fmla="*/ 23 h 40"/>
                <a:gd name="T18" fmla="*/ 31 w 61"/>
                <a:gd name="T19" fmla="*/ 25 h 40"/>
                <a:gd name="T20" fmla="*/ 36 w 61"/>
                <a:gd name="T21" fmla="*/ 23 h 40"/>
                <a:gd name="T22" fmla="*/ 38 w 61"/>
                <a:gd name="T23" fmla="*/ 21 h 40"/>
                <a:gd name="T24" fmla="*/ 42 w 61"/>
                <a:gd name="T25" fmla="*/ 17 h 40"/>
                <a:gd name="T26" fmla="*/ 58 w 61"/>
                <a:gd name="T27" fmla="*/ 2 h 40"/>
                <a:gd name="T28" fmla="*/ 59 w 61"/>
                <a:gd name="T29" fmla="*/ 0 h 40"/>
                <a:gd name="T30" fmla="*/ 2 w 61"/>
                <a:gd name="T31" fmla="*/ 0 h 40"/>
                <a:gd name="T32" fmla="*/ 3 w 61"/>
                <a:gd name="T33" fmla="*/ 1 h 40"/>
                <a:gd name="T34" fmla="*/ 19 w 61"/>
                <a:gd name="T35" fmla="*/ 17 h 40"/>
                <a:gd name="T36" fmla="*/ 42 w 61"/>
                <a:gd name="T37" fmla="*/ 24 h 40"/>
                <a:gd name="T38" fmla="*/ 38 w 61"/>
                <a:gd name="T39" fmla="*/ 27 h 40"/>
                <a:gd name="T40" fmla="*/ 31 w 61"/>
                <a:gd name="T41" fmla="*/ 30 h 40"/>
                <a:gd name="T42" fmla="*/ 23 w 61"/>
                <a:gd name="T43" fmla="*/ 27 h 40"/>
                <a:gd name="T44" fmla="*/ 19 w 61"/>
                <a:gd name="T45" fmla="*/ 23 h 40"/>
                <a:gd name="T46" fmla="*/ 3 w 61"/>
                <a:gd name="T47" fmla="*/ 39 h 40"/>
                <a:gd name="T48" fmla="*/ 2 w 61"/>
                <a:gd name="T49" fmla="*/ 40 h 40"/>
                <a:gd name="T50" fmla="*/ 59 w 61"/>
                <a:gd name="T51" fmla="*/ 40 h 40"/>
                <a:gd name="T52" fmla="*/ 58 w 61"/>
                <a:gd name="T53" fmla="*/ 39 h 40"/>
                <a:gd name="T54" fmla="*/ 42 w 61"/>
                <a:gd name="T55" fmla="*/ 24 h 40"/>
                <a:gd name="T56" fmla="*/ 60 w 61"/>
                <a:gd name="T57" fmla="*/ 6 h 40"/>
                <a:gd name="T58" fmla="*/ 45 w 61"/>
                <a:gd name="T59" fmla="*/ 21 h 40"/>
                <a:gd name="T60" fmla="*/ 60 w 61"/>
                <a:gd name="T61" fmla="*/ 36 h 40"/>
                <a:gd name="T62" fmla="*/ 61 w 61"/>
                <a:gd name="T63" fmla="*/ 36 h 40"/>
                <a:gd name="T64" fmla="*/ 61 w 61"/>
                <a:gd name="T65" fmla="*/ 5 h 40"/>
                <a:gd name="T66" fmla="*/ 60 w 61"/>
                <a:gd name="T6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40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20"/>
                    <a:pt x="16" y="20"/>
                    <a:pt x="16" y="20"/>
                  </a:cubicBezTo>
                  <a:lnTo>
                    <a:pt x="0" y="5"/>
                  </a:lnTo>
                  <a:close/>
                  <a:moveTo>
                    <a:pt x="19" y="17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9" y="25"/>
                    <a:pt x="31" y="25"/>
                  </a:cubicBezTo>
                  <a:cubicBezTo>
                    <a:pt x="32" y="25"/>
                    <a:pt x="34" y="24"/>
                    <a:pt x="36" y="23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1"/>
                    <a:pt x="59" y="1"/>
                    <a:pt x="5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3" y="1"/>
                    <a:pt x="3" y="1"/>
                  </a:cubicBezTo>
                  <a:lnTo>
                    <a:pt x="19" y="17"/>
                  </a:lnTo>
                  <a:close/>
                  <a:moveTo>
                    <a:pt x="42" y="24"/>
                  </a:moveTo>
                  <a:cubicBezTo>
                    <a:pt x="38" y="27"/>
                    <a:pt x="38" y="27"/>
                    <a:pt x="38" y="27"/>
                  </a:cubicBezTo>
                  <a:cubicBezTo>
                    <a:pt x="36" y="29"/>
                    <a:pt x="33" y="30"/>
                    <a:pt x="31" y="30"/>
                  </a:cubicBezTo>
                  <a:cubicBezTo>
                    <a:pt x="28" y="30"/>
                    <a:pt x="25" y="29"/>
                    <a:pt x="23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40"/>
                    <a:pt x="58" y="40"/>
                    <a:pt x="58" y="39"/>
                  </a:cubicBezTo>
                  <a:lnTo>
                    <a:pt x="42" y="24"/>
                  </a:lnTo>
                  <a:close/>
                  <a:moveTo>
                    <a:pt x="60" y="6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6"/>
                    <a:pt x="60" y="36"/>
                    <a:pt x="61" y="36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5"/>
                    <a:pt x="60" y="5"/>
                    <a:pt x="60" y="6"/>
                  </a:cubicBezTo>
                  <a:close/>
                </a:path>
              </a:pathLst>
            </a:custGeom>
            <a:solidFill>
              <a:srgbClr val="8E72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14699" y="2235954"/>
            <a:ext cx="877584" cy="877584"/>
            <a:chOff x="10038124" y="2830314"/>
            <a:chExt cx="877584" cy="877584"/>
          </a:xfrm>
        </p:grpSpPr>
        <p:sp>
          <p:nvSpPr>
            <p:cNvPr id="32" name="Oval 7"/>
            <p:cNvSpPr/>
            <p:nvPr/>
          </p:nvSpPr>
          <p:spPr>
            <a:xfrm>
              <a:off x="10038124" y="2830314"/>
              <a:ext cx="877584" cy="877584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1016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sa" pitchFamily="2" charset="0"/>
                <a:ea typeface="+mn-ea"/>
                <a:cs typeface="+mn-cs"/>
              </a:endParaRPr>
            </a:p>
          </p:txBody>
        </p:sp>
        <p:sp>
          <p:nvSpPr>
            <p:cNvPr id="40" name="Freeform 191"/>
            <p:cNvSpPr>
              <a:spLocks noEditPoints="1"/>
            </p:cNvSpPr>
            <p:nvPr/>
          </p:nvSpPr>
          <p:spPr bwMode="auto">
            <a:xfrm>
              <a:off x="10188585" y="2978960"/>
              <a:ext cx="576661" cy="576664"/>
            </a:xfrm>
            <a:custGeom>
              <a:avLst/>
              <a:gdLst>
                <a:gd name="T0" fmla="*/ 67 w 67"/>
                <a:gd name="T1" fmla="*/ 31 h 67"/>
                <a:gd name="T2" fmla="*/ 52 w 67"/>
                <a:gd name="T3" fmla="*/ 14 h 67"/>
                <a:gd name="T4" fmla="*/ 35 w 67"/>
                <a:gd name="T5" fmla="*/ 50 h 67"/>
                <a:gd name="T6" fmla="*/ 53 w 67"/>
                <a:gd name="T7" fmla="*/ 35 h 67"/>
                <a:gd name="T8" fmla="*/ 35 w 67"/>
                <a:gd name="T9" fmla="*/ 50 h 67"/>
                <a:gd name="T10" fmla="*/ 35 w 67"/>
                <a:gd name="T11" fmla="*/ 0 h 67"/>
                <a:gd name="T12" fmla="*/ 47 w 67"/>
                <a:gd name="T13" fmla="*/ 12 h 67"/>
                <a:gd name="T14" fmla="*/ 47 w 67"/>
                <a:gd name="T15" fmla="*/ 55 h 67"/>
                <a:gd name="T16" fmla="*/ 35 w 67"/>
                <a:gd name="T17" fmla="*/ 67 h 67"/>
                <a:gd name="T18" fmla="*/ 47 w 67"/>
                <a:gd name="T19" fmla="*/ 55 h 67"/>
                <a:gd name="T20" fmla="*/ 52 w 67"/>
                <a:gd name="T21" fmla="*/ 53 h 67"/>
                <a:gd name="T22" fmla="*/ 67 w 67"/>
                <a:gd name="T23" fmla="*/ 35 h 67"/>
                <a:gd name="T24" fmla="*/ 46 w 67"/>
                <a:gd name="T25" fmla="*/ 62 h 67"/>
                <a:gd name="T26" fmla="*/ 42 w 67"/>
                <a:gd name="T27" fmla="*/ 66 h 67"/>
                <a:gd name="T28" fmla="*/ 51 w 67"/>
                <a:gd name="T29" fmla="*/ 56 h 67"/>
                <a:gd name="T30" fmla="*/ 46 w 67"/>
                <a:gd name="T31" fmla="*/ 5 h 67"/>
                <a:gd name="T32" fmla="*/ 51 w 67"/>
                <a:gd name="T33" fmla="*/ 11 h 67"/>
                <a:gd name="T34" fmla="*/ 42 w 67"/>
                <a:gd name="T35" fmla="*/ 1 h 67"/>
                <a:gd name="T36" fmla="*/ 49 w 67"/>
                <a:gd name="T37" fmla="*/ 15 h 67"/>
                <a:gd name="T38" fmla="*/ 35 w 67"/>
                <a:gd name="T39" fmla="*/ 31 h 67"/>
                <a:gd name="T40" fmla="*/ 49 w 67"/>
                <a:gd name="T41" fmla="*/ 15 h 67"/>
                <a:gd name="T42" fmla="*/ 20 w 67"/>
                <a:gd name="T43" fmla="*/ 12 h 67"/>
                <a:gd name="T44" fmla="*/ 32 w 67"/>
                <a:gd name="T45" fmla="*/ 0 h 67"/>
                <a:gd name="T46" fmla="*/ 14 w 67"/>
                <a:gd name="T47" fmla="*/ 31 h 67"/>
                <a:gd name="T48" fmla="*/ 32 w 67"/>
                <a:gd name="T49" fmla="*/ 17 h 67"/>
                <a:gd name="T50" fmla="*/ 14 w 67"/>
                <a:gd name="T51" fmla="*/ 31 h 67"/>
                <a:gd name="T52" fmla="*/ 8 w 67"/>
                <a:gd name="T53" fmla="*/ 12 h 67"/>
                <a:gd name="T54" fmla="*/ 11 w 67"/>
                <a:gd name="T55" fmla="*/ 31 h 67"/>
                <a:gd name="T56" fmla="*/ 21 w 67"/>
                <a:gd name="T57" fmla="*/ 5 h 67"/>
                <a:gd name="T58" fmla="*/ 10 w 67"/>
                <a:gd name="T59" fmla="*/ 9 h 67"/>
                <a:gd name="T60" fmla="*/ 21 w 67"/>
                <a:gd name="T61" fmla="*/ 5 h 67"/>
                <a:gd name="T62" fmla="*/ 0 w 67"/>
                <a:gd name="T63" fmla="*/ 35 h 67"/>
                <a:gd name="T64" fmla="*/ 15 w 67"/>
                <a:gd name="T65" fmla="*/ 53 h 67"/>
                <a:gd name="T66" fmla="*/ 21 w 67"/>
                <a:gd name="T67" fmla="*/ 62 h 67"/>
                <a:gd name="T68" fmla="*/ 10 w 67"/>
                <a:gd name="T69" fmla="*/ 58 h 67"/>
                <a:gd name="T70" fmla="*/ 21 w 67"/>
                <a:gd name="T71" fmla="*/ 62 h 67"/>
                <a:gd name="T72" fmla="*/ 32 w 67"/>
                <a:gd name="T73" fmla="*/ 50 h 67"/>
                <a:gd name="T74" fmla="*/ 14 w 67"/>
                <a:gd name="T75" fmla="*/ 35 h 67"/>
                <a:gd name="T76" fmla="*/ 23 w 67"/>
                <a:gd name="T77" fmla="*/ 60 h 67"/>
                <a:gd name="T78" fmla="*/ 32 w 67"/>
                <a:gd name="T79" fmla="*/ 53 h 67"/>
                <a:gd name="T80" fmla="*/ 23 w 67"/>
                <a:gd name="T81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67">
                  <a:moveTo>
                    <a:pt x="5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7" y="24"/>
                    <a:pt x="64" y="17"/>
                    <a:pt x="59" y="12"/>
                  </a:cubicBezTo>
                  <a:cubicBezTo>
                    <a:pt x="57" y="13"/>
                    <a:pt x="55" y="13"/>
                    <a:pt x="52" y="14"/>
                  </a:cubicBezTo>
                  <a:cubicBezTo>
                    <a:pt x="55" y="19"/>
                    <a:pt x="56" y="25"/>
                    <a:pt x="57" y="31"/>
                  </a:cubicBezTo>
                  <a:close/>
                  <a:moveTo>
                    <a:pt x="35" y="50"/>
                  </a:moveTo>
                  <a:cubicBezTo>
                    <a:pt x="40" y="50"/>
                    <a:pt x="45" y="51"/>
                    <a:pt x="49" y="52"/>
                  </a:cubicBezTo>
                  <a:cubicBezTo>
                    <a:pt x="52" y="47"/>
                    <a:pt x="53" y="41"/>
                    <a:pt x="53" y="35"/>
                  </a:cubicBezTo>
                  <a:cubicBezTo>
                    <a:pt x="35" y="35"/>
                    <a:pt x="35" y="35"/>
                    <a:pt x="35" y="35"/>
                  </a:cubicBezTo>
                  <a:lnTo>
                    <a:pt x="35" y="50"/>
                  </a:lnTo>
                  <a:close/>
                  <a:moveTo>
                    <a:pt x="44" y="7"/>
                  </a:moveTo>
                  <a:cubicBezTo>
                    <a:pt x="41" y="4"/>
                    <a:pt x="38" y="2"/>
                    <a:pt x="35" y="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9" y="13"/>
                    <a:pt x="43" y="13"/>
                    <a:pt x="47" y="12"/>
                  </a:cubicBezTo>
                  <a:cubicBezTo>
                    <a:pt x="46" y="10"/>
                    <a:pt x="45" y="9"/>
                    <a:pt x="44" y="7"/>
                  </a:cubicBezTo>
                  <a:close/>
                  <a:moveTo>
                    <a:pt x="47" y="55"/>
                  </a:moveTo>
                  <a:cubicBezTo>
                    <a:pt x="43" y="54"/>
                    <a:pt x="39" y="53"/>
                    <a:pt x="35" y="53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8" y="65"/>
                    <a:pt x="41" y="63"/>
                    <a:pt x="44" y="60"/>
                  </a:cubicBezTo>
                  <a:cubicBezTo>
                    <a:pt x="45" y="58"/>
                    <a:pt x="46" y="57"/>
                    <a:pt x="47" y="55"/>
                  </a:cubicBezTo>
                  <a:close/>
                  <a:moveTo>
                    <a:pt x="57" y="35"/>
                  </a:moveTo>
                  <a:cubicBezTo>
                    <a:pt x="56" y="41"/>
                    <a:pt x="55" y="47"/>
                    <a:pt x="52" y="53"/>
                  </a:cubicBezTo>
                  <a:cubicBezTo>
                    <a:pt x="55" y="53"/>
                    <a:pt x="57" y="54"/>
                    <a:pt x="59" y="55"/>
                  </a:cubicBezTo>
                  <a:cubicBezTo>
                    <a:pt x="64" y="50"/>
                    <a:pt x="67" y="42"/>
                    <a:pt x="67" y="35"/>
                  </a:cubicBezTo>
                  <a:lnTo>
                    <a:pt x="57" y="35"/>
                  </a:lnTo>
                  <a:close/>
                  <a:moveTo>
                    <a:pt x="46" y="62"/>
                  </a:moveTo>
                  <a:cubicBezTo>
                    <a:pt x="46" y="62"/>
                    <a:pt x="46" y="62"/>
                    <a:pt x="46" y="62"/>
                  </a:cubicBezTo>
                  <a:cubicBezTo>
                    <a:pt x="45" y="63"/>
                    <a:pt x="44" y="65"/>
                    <a:pt x="42" y="66"/>
                  </a:cubicBezTo>
                  <a:cubicBezTo>
                    <a:pt x="48" y="64"/>
                    <a:pt x="53" y="62"/>
                    <a:pt x="57" y="58"/>
                  </a:cubicBezTo>
                  <a:cubicBezTo>
                    <a:pt x="55" y="57"/>
                    <a:pt x="53" y="56"/>
                    <a:pt x="51" y="56"/>
                  </a:cubicBezTo>
                  <a:cubicBezTo>
                    <a:pt x="49" y="58"/>
                    <a:pt x="48" y="60"/>
                    <a:pt x="46" y="62"/>
                  </a:cubicBezTo>
                  <a:close/>
                  <a:moveTo>
                    <a:pt x="46" y="5"/>
                  </a:move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49" y="9"/>
                    <a:pt x="51" y="11"/>
                  </a:cubicBezTo>
                  <a:cubicBezTo>
                    <a:pt x="53" y="11"/>
                    <a:pt x="55" y="10"/>
                    <a:pt x="57" y="9"/>
                  </a:cubicBezTo>
                  <a:cubicBezTo>
                    <a:pt x="53" y="5"/>
                    <a:pt x="48" y="2"/>
                    <a:pt x="42" y="1"/>
                  </a:cubicBezTo>
                  <a:cubicBezTo>
                    <a:pt x="44" y="2"/>
                    <a:pt x="45" y="3"/>
                    <a:pt x="46" y="5"/>
                  </a:cubicBezTo>
                  <a:close/>
                  <a:moveTo>
                    <a:pt x="49" y="15"/>
                  </a:moveTo>
                  <a:cubicBezTo>
                    <a:pt x="45" y="16"/>
                    <a:pt x="40" y="17"/>
                    <a:pt x="35" y="17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25"/>
                    <a:pt x="51" y="20"/>
                    <a:pt x="49" y="15"/>
                  </a:cubicBezTo>
                  <a:close/>
                  <a:moveTo>
                    <a:pt x="23" y="7"/>
                  </a:moveTo>
                  <a:cubicBezTo>
                    <a:pt x="22" y="9"/>
                    <a:pt x="21" y="10"/>
                    <a:pt x="20" y="12"/>
                  </a:cubicBezTo>
                  <a:cubicBezTo>
                    <a:pt x="24" y="13"/>
                    <a:pt x="28" y="13"/>
                    <a:pt x="32" y="1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9" y="2"/>
                    <a:pt x="26" y="4"/>
                    <a:pt x="23" y="7"/>
                  </a:cubicBezTo>
                  <a:close/>
                  <a:moveTo>
                    <a:pt x="14" y="31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7" y="17"/>
                    <a:pt x="23" y="16"/>
                    <a:pt x="18" y="15"/>
                  </a:cubicBezTo>
                  <a:cubicBezTo>
                    <a:pt x="16" y="20"/>
                    <a:pt x="14" y="25"/>
                    <a:pt x="14" y="31"/>
                  </a:cubicBezTo>
                  <a:close/>
                  <a:moveTo>
                    <a:pt x="15" y="14"/>
                  </a:moveTo>
                  <a:cubicBezTo>
                    <a:pt x="12" y="13"/>
                    <a:pt x="10" y="13"/>
                    <a:pt x="8" y="12"/>
                  </a:cubicBezTo>
                  <a:cubicBezTo>
                    <a:pt x="3" y="17"/>
                    <a:pt x="0" y="24"/>
                    <a:pt x="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25"/>
                    <a:pt x="12" y="19"/>
                    <a:pt x="15" y="14"/>
                  </a:cubicBezTo>
                  <a:close/>
                  <a:moveTo>
                    <a:pt x="21" y="5"/>
                  </a:moveTo>
                  <a:cubicBezTo>
                    <a:pt x="22" y="3"/>
                    <a:pt x="24" y="2"/>
                    <a:pt x="25" y="1"/>
                  </a:cubicBezTo>
                  <a:cubicBezTo>
                    <a:pt x="19" y="2"/>
                    <a:pt x="14" y="5"/>
                    <a:pt x="10" y="9"/>
                  </a:cubicBezTo>
                  <a:cubicBezTo>
                    <a:pt x="12" y="10"/>
                    <a:pt x="14" y="11"/>
                    <a:pt x="16" y="11"/>
                  </a:cubicBezTo>
                  <a:cubicBezTo>
                    <a:pt x="18" y="9"/>
                    <a:pt x="19" y="7"/>
                    <a:pt x="21" y="5"/>
                  </a:cubicBezTo>
                  <a:close/>
                  <a:moveTo>
                    <a:pt x="1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42"/>
                    <a:pt x="3" y="50"/>
                    <a:pt x="8" y="55"/>
                  </a:cubicBezTo>
                  <a:cubicBezTo>
                    <a:pt x="10" y="54"/>
                    <a:pt x="12" y="53"/>
                    <a:pt x="15" y="53"/>
                  </a:cubicBezTo>
                  <a:cubicBezTo>
                    <a:pt x="12" y="47"/>
                    <a:pt x="11" y="41"/>
                    <a:pt x="10" y="35"/>
                  </a:cubicBezTo>
                  <a:close/>
                  <a:moveTo>
                    <a:pt x="21" y="62"/>
                  </a:moveTo>
                  <a:cubicBezTo>
                    <a:pt x="19" y="60"/>
                    <a:pt x="18" y="58"/>
                    <a:pt x="16" y="56"/>
                  </a:cubicBezTo>
                  <a:cubicBezTo>
                    <a:pt x="14" y="56"/>
                    <a:pt x="12" y="57"/>
                    <a:pt x="10" y="58"/>
                  </a:cubicBezTo>
                  <a:cubicBezTo>
                    <a:pt x="14" y="62"/>
                    <a:pt x="19" y="64"/>
                    <a:pt x="25" y="66"/>
                  </a:cubicBezTo>
                  <a:cubicBezTo>
                    <a:pt x="24" y="65"/>
                    <a:pt x="22" y="63"/>
                    <a:pt x="21" y="62"/>
                  </a:cubicBezTo>
                  <a:close/>
                  <a:moveTo>
                    <a:pt x="18" y="52"/>
                  </a:moveTo>
                  <a:cubicBezTo>
                    <a:pt x="23" y="51"/>
                    <a:pt x="27" y="50"/>
                    <a:pt x="32" y="50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41"/>
                    <a:pt x="16" y="47"/>
                    <a:pt x="18" y="52"/>
                  </a:cubicBezTo>
                  <a:close/>
                  <a:moveTo>
                    <a:pt x="23" y="60"/>
                  </a:moveTo>
                  <a:cubicBezTo>
                    <a:pt x="26" y="63"/>
                    <a:pt x="29" y="65"/>
                    <a:pt x="32" y="6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8" y="53"/>
                    <a:pt x="24" y="54"/>
                    <a:pt x="20" y="55"/>
                  </a:cubicBezTo>
                  <a:cubicBezTo>
                    <a:pt x="21" y="57"/>
                    <a:pt x="22" y="58"/>
                    <a:pt x="23" y="60"/>
                  </a:cubicBezTo>
                  <a:close/>
                </a:path>
              </a:pathLst>
            </a:custGeom>
            <a:solidFill>
              <a:srgbClr val="8E72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3" name="Content Placeholder 2"/>
          <p:cNvSpPr txBox="1"/>
          <p:nvPr/>
        </p:nvSpPr>
        <p:spPr>
          <a:xfrm>
            <a:off x="0" y="4577080"/>
            <a:ext cx="1930400" cy="10604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createStackNavigator+NavigationContainer组件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 pitchFamily="34" charset="0"/>
              <a:ea typeface="华文细黑" panose="0201060004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-273685" y="3908425"/>
            <a:ext cx="2478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ym typeface="+mn-ea"/>
              </a:rPr>
              <a:t>路由技术</a:t>
            </a:r>
            <a:endParaRPr lang="zh-CN" altLang="en-US" sz="2400" spc="600">
              <a:solidFill>
                <a:schemeClr val="tx1">
                  <a:lumMod val="75000"/>
                  <a:lumOff val="2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</a:endParaRPr>
          </a:p>
        </p:txBody>
      </p:sp>
      <p:sp>
        <p:nvSpPr>
          <p:cNvPr id="35" name="Content Placeholder 2"/>
          <p:cNvSpPr txBox="1"/>
          <p:nvPr/>
        </p:nvSpPr>
        <p:spPr>
          <a:xfrm>
            <a:off x="1427662" y="2515803"/>
            <a:ext cx="2026704" cy="4140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>
                <a:solidFill>
                  <a:schemeClr val="tx1"/>
                </a:solidFill>
                <a:sym typeface="+mn-ea"/>
              </a:rPr>
              <a:t>&lt;Modal&gt;标签</a:t>
            </a:r>
            <a:endParaRPr kumimoji="0" lang="zh-CN" altLang="en-US" sz="1400" b="1" i="0" u="none" strike="noStrike" kern="1200" cap="none" spc="0" normalizeH="0" baseline="0">
              <a:solidFill>
                <a:schemeClr val="tx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20482" y="1659168"/>
            <a:ext cx="305989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ym typeface="+mn-ea"/>
              </a:rPr>
              <a:t>广告页面</a:t>
            </a:r>
            <a:endParaRPr lang="zh-CN" altLang="en-US" sz="2400" spc="600">
              <a:solidFill>
                <a:schemeClr val="tx1">
                  <a:lumMod val="75000"/>
                  <a:lumOff val="2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</a:endParaRPr>
          </a:p>
        </p:txBody>
      </p:sp>
      <p:sp>
        <p:nvSpPr>
          <p:cNvPr id="50" name="Content Placeholder 2"/>
          <p:cNvSpPr txBox="1"/>
          <p:nvPr/>
        </p:nvSpPr>
        <p:spPr>
          <a:xfrm>
            <a:off x="4314247" y="2569972"/>
            <a:ext cx="2026704" cy="36830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1">
                <a:solidFill>
                  <a:schemeClr val="tx1"/>
                </a:solidFill>
                <a:sym typeface="+mn-ea"/>
              </a:rPr>
              <a:t>SimpleLineIcons组件</a:t>
            </a:r>
            <a:endParaRPr kumimoji="0" lang="zh-CN" altLang="en-US" sz="1400" b="1" i="0" u="none" strike="noStrike" kern="1200" cap="none" spc="0" normalizeH="0" baseline="0">
              <a:solidFill>
                <a:schemeClr val="tx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796602" y="1659362"/>
            <a:ext cx="305989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ym typeface="+mn-ea"/>
              </a:rPr>
              <a:t>图库</a:t>
            </a:r>
            <a:endParaRPr lang="zh-CN" altLang="en-US" sz="2400" spc="600">
              <a:solidFill>
                <a:schemeClr val="tx1">
                  <a:lumMod val="75000"/>
                  <a:lumOff val="2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459032" y="3908443"/>
            <a:ext cx="305989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ym typeface="+mn-ea"/>
              </a:rPr>
              <a:t>导航栏</a:t>
            </a:r>
            <a:endParaRPr lang="zh-CN" altLang="en-US" sz="2400" spc="600">
              <a:solidFill>
                <a:schemeClr val="tx1">
                  <a:lumMod val="75000"/>
                  <a:lumOff val="2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</a:endParaRPr>
          </a:p>
        </p:txBody>
      </p:sp>
      <p:grpSp>
        <p:nvGrpSpPr>
          <p:cNvPr id="145" name="组合 144"/>
          <p:cNvGrpSpPr/>
          <p:nvPr/>
        </p:nvGrpSpPr>
        <p:grpSpPr>
          <a:xfrm>
            <a:off x="1467636" y="465835"/>
            <a:ext cx="2804616" cy="368580"/>
            <a:chOff x="164616" y="178180"/>
            <a:chExt cx="2804616" cy="368580"/>
          </a:xfrm>
        </p:grpSpPr>
        <p:cxnSp>
          <p:nvCxnSpPr>
            <p:cNvPr id="146" name="直接连接符 145"/>
            <p:cNvCxnSpPr/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文本框 146"/>
            <p:cNvSpPr txBox="1"/>
            <p:nvPr/>
          </p:nvSpPr>
          <p:spPr>
            <a:xfrm>
              <a:off x="534486" y="178180"/>
              <a:ext cx="243474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>
                <a:spcBef>
                  <a:spcPct val="20000"/>
                </a:spcBef>
                <a:buClr>
                  <a:schemeClr val="hlink"/>
                </a:buClr>
                <a:buSzPct val="65000"/>
              </a:pPr>
              <a:r>
                <a:rPr lang="zh-CN" altLang="en-US" b="1" dirty="0">
                  <a:solidFill>
                    <a:srgbClr val="B5655E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Arial" panose="020B0604020202020204"/>
                  <a:ea typeface="微软雅黑" panose="020B0503020204020204" charset="-122"/>
                  <a:sym typeface="+mn-ea"/>
                </a:rPr>
                <a:t>所用技术</a:t>
              </a:r>
              <a:endParaRPr lang="zh-CN" altLang="en-US" b="1" dirty="0">
                <a:solidFill>
                  <a:srgbClr val="B5655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B5655E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B5655E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50" name="矩形 149"/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B5655E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-492760" y="-640080"/>
            <a:ext cx="1920240" cy="1920240"/>
          </a:xfrm>
          <a:prstGeom prst="ellipse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445" y="3862705"/>
            <a:ext cx="993775" cy="99377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969000" y="4692015"/>
            <a:ext cx="20408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-342900" algn="ctr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>
                <a:sym typeface="+mn-ea"/>
              </a:rPr>
              <a:t> </a:t>
            </a:r>
            <a:r>
              <a:rPr lang="en-US" altLang="zh-CN" sz="1400" b="1">
                <a:sym typeface="+mn-ea"/>
              </a:rPr>
              <a:t>cr</a:t>
            </a:r>
            <a:r>
              <a:rPr lang="zh-CN" altLang="en-US" sz="1400" b="1">
                <a:sym typeface="+mn-ea"/>
              </a:rPr>
              <a:t>eateStackNavigator组件</a:t>
            </a:r>
            <a:endParaRPr lang="zh-CN" altLang="en-US" sz="1400" b="1"/>
          </a:p>
        </p:txBody>
      </p:sp>
      <p:sp>
        <p:nvSpPr>
          <p:cNvPr id="19" name="文本框 18"/>
          <p:cNvSpPr txBox="1"/>
          <p:nvPr/>
        </p:nvSpPr>
        <p:spPr>
          <a:xfrm>
            <a:off x="7860665" y="165925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buClrTx/>
              <a:buSzTx/>
              <a:buFontTx/>
            </a:pPr>
            <a:r>
              <a:rPr lang="zh-CN" altLang="en-US" sz="2400">
                <a:sym typeface="+mn-ea"/>
              </a:rPr>
              <a:t>播放</a:t>
            </a:r>
            <a:r>
              <a:rPr lang="zh-CN" altLang="en-US" sz="2400">
                <a:sym typeface="+mn-ea"/>
              </a:rPr>
              <a:t>操作</a:t>
            </a:r>
            <a:endParaRPr lang="zh-CN" altLang="en-US" sz="2400"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957820" y="2457450"/>
            <a:ext cx="162433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="1">
                <a:sym typeface="+mn-ea"/>
              </a:rPr>
              <a:t>vi</a:t>
            </a:r>
            <a:r>
              <a:rPr lang="zh-CN" altLang="en-US" sz="1400" b="1">
                <a:sym typeface="+mn-ea"/>
              </a:rPr>
              <a:t>deo表单</a:t>
            </a:r>
            <a:endParaRPr lang="zh-CN" altLang="en-US" sz="1400" b="1">
              <a:sym typeface="+mn-ea"/>
            </a:endParaRPr>
          </a:p>
          <a:p>
            <a:r>
              <a:rPr lang="zh-CN" altLang="en-US" sz="1400" b="1">
                <a:sym typeface="+mn-ea"/>
              </a:rPr>
              <a:t>Slider标签和两个标签的各项属性</a:t>
            </a:r>
            <a:endParaRPr lang="zh-CN" altLang="en-US" sz="1400" b="1"/>
          </a:p>
        </p:txBody>
      </p:sp>
      <p:sp>
        <p:nvSpPr>
          <p:cNvPr id="23" name="矩形 22"/>
          <p:cNvSpPr/>
          <p:nvPr/>
        </p:nvSpPr>
        <p:spPr>
          <a:xfrm>
            <a:off x="8299628" y="3423227"/>
            <a:ext cx="524655" cy="67455"/>
          </a:xfrm>
          <a:prstGeom prst="rect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357245" y="3908425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sym typeface="+mn-ea"/>
              </a:rPr>
              <a:t>按钮</a:t>
            </a:r>
            <a:endParaRPr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2088725" y="3423227"/>
            <a:ext cx="524655" cy="67455"/>
          </a:xfrm>
          <a:prstGeom prst="rect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747010" y="4977130"/>
            <a:ext cx="21526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>
                <a:sym typeface="+mn-ea"/>
              </a:rPr>
              <a:t>TouchableHighlight标签</a:t>
            </a:r>
            <a:endParaRPr lang="zh-CN" altLang="en-US" sz="1400" b="1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0" y="2208530"/>
            <a:ext cx="815340" cy="815340"/>
          </a:xfrm>
          <a:prstGeom prst="ellipse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9472295" y="390842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sym typeface="+mn-ea"/>
              </a:rPr>
              <a:t>专辑列表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92005" y="4877435"/>
            <a:ext cx="852805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-342900" algn="ctr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1400" b="1">
                <a:sym typeface="+mn-ea"/>
              </a:rPr>
              <a:t>FlatList</a:t>
            </a:r>
            <a:endParaRPr lang="en-US" altLang="zh-CN" sz="1400" b="1"/>
          </a:p>
        </p:txBody>
      </p:sp>
      <p:sp>
        <p:nvSpPr>
          <p:cNvPr id="31" name="矩形 30"/>
          <p:cNvSpPr/>
          <p:nvPr/>
        </p:nvSpPr>
        <p:spPr>
          <a:xfrm>
            <a:off x="9856013" y="3423227"/>
            <a:ext cx="524655" cy="67455"/>
          </a:xfrm>
          <a:prstGeom prst="rect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699750" y="165925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sym typeface="+mn-ea"/>
              </a:rPr>
              <a:t>请求数据</a:t>
            </a:r>
            <a:endParaRPr lang="zh-CN" altLang="en-US" sz="2400"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219993" y="3423227"/>
            <a:ext cx="524655" cy="67455"/>
          </a:xfrm>
          <a:prstGeom prst="rect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1153775" y="2569845"/>
            <a:ext cx="59055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None/>
            </a:pPr>
            <a:r>
              <a:rPr lang="en-US" altLang="zh-CN" sz="1400" b="1">
                <a:sym typeface="+mn-ea"/>
              </a:rPr>
              <a:t>f</a:t>
            </a:r>
            <a:r>
              <a:rPr lang="en-US" altLang="zh-CN" sz="1400" b="1">
                <a:sym typeface="+mn-ea"/>
              </a:rPr>
              <a:t>etch</a:t>
            </a:r>
            <a:endParaRPr lang="en-US" altLang="zh-CN" sz="1400" b="1"/>
          </a:p>
        </p:txBody>
      </p:sp>
      <p:grpSp>
        <p:nvGrpSpPr>
          <p:cNvPr id="41" name="组合 40"/>
          <p:cNvGrpSpPr/>
          <p:nvPr/>
        </p:nvGrpSpPr>
        <p:grpSpPr>
          <a:xfrm>
            <a:off x="11043329" y="3920609"/>
            <a:ext cx="877584" cy="877584"/>
            <a:chOff x="10038124" y="2830314"/>
            <a:chExt cx="877584" cy="877584"/>
          </a:xfrm>
        </p:grpSpPr>
        <p:sp>
          <p:nvSpPr>
            <p:cNvPr id="42" name="Oval 7"/>
            <p:cNvSpPr/>
            <p:nvPr/>
          </p:nvSpPr>
          <p:spPr>
            <a:xfrm>
              <a:off x="10038124" y="2830314"/>
              <a:ext cx="877584" cy="877584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1016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sa" pitchFamily="2" charset="0"/>
                <a:ea typeface="+mn-ea"/>
                <a:cs typeface="+mn-cs"/>
              </a:endParaRPr>
            </a:p>
          </p:txBody>
        </p:sp>
        <p:sp>
          <p:nvSpPr>
            <p:cNvPr id="43" name="Freeform 191"/>
            <p:cNvSpPr>
              <a:spLocks noEditPoints="1"/>
            </p:cNvSpPr>
            <p:nvPr/>
          </p:nvSpPr>
          <p:spPr bwMode="auto">
            <a:xfrm>
              <a:off x="10188585" y="2978960"/>
              <a:ext cx="576661" cy="576664"/>
            </a:xfrm>
            <a:custGeom>
              <a:avLst/>
              <a:gdLst>
                <a:gd name="T0" fmla="*/ 67 w 67"/>
                <a:gd name="T1" fmla="*/ 31 h 67"/>
                <a:gd name="T2" fmla="*/ 52 w 67"/>
                <a:gd name="T3" fmla="*/ 14 h 67"/>
                <a:gd name="T4" fmla="*/ 35 w 67"/>
                <a:gd name="T5" fmla="*/ 50 h 67"/>
                <a:gd name="T6" fmla="*/ 53 w 67"/>
                <a:gd name="T7" fmla="*/ 35 h 67"/>
                <a:gd name="T8" fmla="*/ 35 w 67"/>
                <a:gd name="T9" fmla="*/ 50 h 67"/>
                <a:gd name="T10" fmla="*/ 35 w 67"/>
                <a:gd name="T11" fmla="*/ 0 h 67"/>
                <a:gd name="T12" fmla="*/ 47 w 67"/>
                <a:gd name="T13" fmla="*/ 12 h 67"/>
                <a:gd name="T14" fmla="*/ 47 w 67"/>
                <a:gd name="T15" fmla="*/ 55 h 67"/>
                <a:gd name="T16" fmla="*/ 35 w 67"/>
                <a:gd name="T17" fmla="*/ 67 h 67"/>
                <a:gd name="T18" fmla="*/ 47 w 67"/>
                <a:gd name="T19" fmla="*/ 55 h 67"/>
                <a:gd name="T20" fmla="*/ 52 w 67"/>
                <a:gd name="T21" fmla="*/ 53 h 67"/>
                <a:gd name="T22" fmla="*/ 67 w 67"/>
                <a:gd name="T23" fmla="*/ 35 h 67"/>
                <a:gd name="T24" fmla="*/ 46 w 67"/>
                <a:gd name="T25" fmla="*/ 62 h 67"/>
                <a:gd name="T26" fmla="*/ 42 w 67"/>
                <a:gd name="T27" fmla="*/ 66 h 67"/>
                <a:gd name="T28" fmla="*/ 51 w 67"/>
                <a:gd name="T29" fmla="*/ 56 h 67"/>
                <a:gd name="T30" fmla="*/ 46 w 67"/>
                <a:gd name="T31" fmla="*/ 5 h 67"/>
                <a:gd name="T32" fmla="*/ 51 w 67"/>
                <a:gd name="T33" fmla="*/ 11 h 67"/>
                <a:gd name="T34" fmla="*/ 42 w 67"/>
                <a:gd name="T35" fmla="*/ 1 h 67"/>
                <a:gd name="T36" fmla="*/ 49 w 67"/>
                <a:gd name="T37" fmla="*/ 15 h 67"/>
                <a:gd name="T38" fmla="*/ 35 w 67"/>
                <a:gd name="T39" fmla="*/ 31 h 67"/>
                <a:gd name="T40" fmla="*/ 49 w 67"/>
                <a:gd name="T41" fmla="*/ 15 h 67"/>
                <a:gd name="T42" fmla="*/ 20 w 67"/>
                <a:gd name="T43" fmla="*/ 12 h 67"/>
                <a:gd name="T44" fmla="*/ 32 w 67"/>
                <a:gd name="T45" fmla="*/ 0 h 67"/>
                <a:gd name="T46" fmla="*/ 14 w 67"/>
                <a:gd name="T47" fmla="*/ 31 h 67"/>
                <a:gd name="T48" fmla="*/ 32 w 67"/>
                <a:gd name="T49" fmla="*/ 17 h 67"/>
                <a:gd name="T50" fmla="*/ 14 w 67"/>
                <a:gd name="T51" fmla="*/ 31 h 67"/>
                <a:gd name="T52" fmla="*/ 8 w 67"/>
                <a:gd name="T53" fmla="*/ 12 h 67"/>
                <a:gd name="T54" fmla="*/ 11 w 67"/>
                <a:gd name="T55" fmla="*/ 31 h 67"/>
                <a:gd name="T56" fmla="*/ 21 w 67"/>
                <a:gd name="T57" fmla="*/ 5 h 67"/>
                <a:gd name="T58" fmla="*/ 10 w 67"/>
                <a:gd name="T59" fmla="*/ 9 h 67"/>
                <a:gd name="T60" fmla="*/ 21 w 67"/>
                <a:gd name="T61" fmla="*/ 5 h 67"/>
                <a:gd name="T62" fmla="*/ 0 w 67"/>
                <a:gd name="T63" fmla="*/ 35 h 67"/>
                <a:gd name="T64" fmla="*/ 15 w 67"/>
                <a:gd name="T65" fmla="*/ 53 h 67"/>
                <a:gd name="T66" fmla="*/ 21 w 67"/>
                <a:gd name="T67" fmla="*/ 62 h 67"/>
                <a:gd name="T68" fmla="*/ 10 w 67"/>
                <a:gd name="T69" fmla="*/ 58 h 67"/>
                <a:gd name="T70" fmla="*/ 21 w 67"/>
                <a:gd name="T71" fmla="*/ 62 h 67"/>
                <a:gd name="T72" fmla="*/ 32 w 67"/>
                <a:gd name="T73" fmla="*/ 50 h 67"/>
                <a:gd name="T74" fmla="*/ 14 w 67"/>
                <a:gd name="T75" fmla="*/ 35 h 67"/>
                <a:gd name="T76" fmla="*/ 23 w 67"/>
                <a:gd name="T77" fmla="*/ 60 h 67"/>
                <a:gd name="T78" fmla="*/ 32 w 67"/>
                <a:gd name="T79" fmla="*/ 53 h 67"/>
                <a:gd name="T80" fmla="*/ 23 w 67"/>
                <a:gd name="T81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67">
                  <a:moveTo>
                    <a:pt x="5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7" y="24"/>
                    <a:pt x="64" y="17"/>
                    <a:pt x="59" y="12"/>
                  </a:cubicBezTo>
                  <a:cubicBezTo>
                    <a:pt x="57" y="13"/>
                    <a:pt x="55" y="13"/>
                    <a:pt x="52" y="14"/>
                  </a:cubicBezTo>
                  <a:cubicBezTo>
                    <a:pt x="55" y="19"/>
                    <a:pt x="56" y="25"/>
                    <a:pt x="57" y="31"/>
                  </a:cubicBezTo>
                  <a:close/>
                  <a:moveTo>
                    <a:pt x="35" y="50"/>
                  </a:moveTo>
                  <a:cubicBezTo>
                    <a:pt x="40" y="50"/>
                    <a:pt x="45" y="51"/>
                    <a:pt x="49" y="52"/>
                  </a:cubicBezTo>
                  <a:cubicBezTo>
                    <a:pt x="52" y="47"/>
                    <a:pt x="53" y="41"/>
                    <a:pt x="53" y="35"/>
                  </a:cubicBezTo>
                  <a:cubicBezTo>
                    <a:pt x="35" y="35"/>
                    <a:pt x="35" y="35"/>
                    <a:pt x="35" y="35"/>
                  </a:cubicBezTo>
                  <a:lnTo>
                    <a:pt x="35" y="50"/>
                  </a:lnTo>
                  <a:close/>
                  <a:moveTo>
                    <a:pt x="44" y="7"/>
                  </a:moveTo>
                  <a:cubicBezTo>
                    <a:pt x="41" y="4"/>
                    <a:pt x="38" y="2"/>
                    <a:pt x="35" y="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9" y="13"/>
                    <a:pt x="43" y="13"/>
                    <a:pt x="47" y="12"/>
                  </a:cubicBezTo>
                  <a:cubicBezTo>
                    <a:pt x="46" y="10"/>
                    <a:pt x="45" y="9"/>
                    <a:pt x="44" y="7"/>
                  </a:cubicBezTo>
                  <a:close/>
                  <a:moveTo>
                    <a:pt x="47" y="55"/>
                  </a:moveTo>
                  <a:cubicBezTo>
                    <a:pt x="43" y="54"/>
                    <a:pt x="39" y="53"/>
                    <a:pt x="35" y="53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8" y="65"/>
                    <a:pt x="41" y="63"/>
                    <a:pt x="44" y="60"/>
                  </a:cubicBezTo>
                  <a:cubicBezTo>
                    <a:pt x="45" y="58"/>
                    <a:pt x="46" y="57"/>
                    <a:pt x="47" y="55"/>
                  </a:cubicBezTo>
                  <a:close/>
                  <a:moveTo>
                    <a:pt x="57" y="35"/>
                  </a:moveTo>
                  <a:cubicBezTo>
                    <a:pt x="56" y="41"/>
                    <a:pt x="55" y="47"/>
                    <a:pt x="52" y="53"/>
                  </a:cubicBezTo>
                  <a:cubicBezTo>
                    <a:pt x="55" y="53"/>
                    <a:pt x="57" y="54"/>
                    <a:pt x="59" y="55"/>
                  </a:cubicBezTo>
                  <a:cubicBezTo>
                    <a:pt x="64" y="50"/>
                    <a:pt x="67" y="42"/>
                    <a:pt x="67" y="35"/>
                  </a:cubicBezTo>
                  <a:lnTo>
                    <a:pt x="57" y="35"/>
                  </a:lnTo>
                  <a:close/>
                  <a:moveTo>
                    <a:pt x="46" y="62"/>
                  </a:moveTo>
                  <a:cubicBezTo>
                    <a:pt x="46" y="62"/>
                    <a:pt x="46" y="62"/>
                    <a:pt x="46" y="62"/>
                  </a:cubicBezTo>
                  <a:cubicBezTo>
                    <a:pt x="45" y="63"/>
                    <a:pt x="44" y="65"/>
                    <a:pt x="42" y="66"/>
                  </a:cubicBezTo>
                  <a:cubicBezTo>
                    <a:pt x="48" y="64"/>
                    <a:pt x="53" y="62"/>
                    <a:pt x="57" y="58"/>
                  </a:cubicBezTo>
                  <a:cubicBezTo>
                    <a:pt x="55" y="57"/>
                    <a:pt x="53" y="56"/>
                    <a:pt x="51" y="56"/>
                  </a:cubicBezTo>
                  <a:cubicBezTo>
                    <a:pt x="49" y="58"/>
                    <a:pt x="48" y="60"/>
                    <a:pt x="46" y="62"/>
                  </a:cubicBezTo>
                  <a:close/>
                  <a:moveTo>
                    <a:pt x="46" y="5"/>
                  </a:move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49" y="9"/>
                    <a:pt x="51" y="11"/>
                  </a:cubicBezTo>
                  <a:cubicBezTo>
                    <a:pt x="53" y="11"/>
                    <a:pt x="55" y="10"/>
                    <a:pt x="57" y="9"/>
                  </a:cubicBezTo>
                  <a:cubicBezTo>
                    <a:pt x="53" y="5"/>
                    <a:pt x="48" y="2"/>
                    <a:pt x="42" y="1"/>
                  </a:cubicBezTo>
                  <a:cubicBezTo>
                    <a:pt x="44" y="2"/>
                    <a:pt x="45" y="3"/>
                    <a:pt x="46" y="5"/>
                  </a:cubicBezTo>
                  <a:close/>
                  <a:moveTo>
                    <a:pt x="49" y="15"/>
                  </a:moveTo>
                  <a:cubicBezTo>
                    <a:pt x="45" y="16"/>
                    <a:pt x="40" y="17"/>
                    <a:pt x="35" y="17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25"/>
                    <a:pt x="51" y="20"/>
                    <a:pt x="49" y="15"/>
                  </a:cubicBezTo>
                  <a:close/>
                  <a:moveTo>
                    <a:pt x="23" y="7"/>
                  </a:moveTo>
                  <a:cubicBezTo>
                    <a:pt x="22" y="9"/>
                    <a:pt x="21" y="10"/>
                    <a:pt x="20" y="12"/>
                  </a:cubicBezTo>
                  <a:cubicBezTo>
                    <a:pt x="24" y="13"/>
                    <a:pt x="28" y="13"/>
                    <a:pt x="32" y="1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9" y="2"/>
                    <a:pt x="26" y="4"/>
                    <a:pt x="23" y="7"/>
                  </a:cubicBezTo>
                  <a:close/>
                  <a:moveTo>
                    <a:pt x="14" y="31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7" y="17"/>
                    <a:pt x="23" y="16"/>
                    <a:pt x="18" y="15"/>
                  </a:cubicBezTo>
                  <a:cubicBezTo>
                    <a:pt x="16" y="20"/>
                    <a:pt x="14" y="25"/>
                    <a:pt x="14" y="31"/>
                  </a:cubicBezTo>
                  <a:close/>
                  <a:moveTo>
                    <a:pt x="15" y="14"/>
                  </a:moveTo>
                  <a:cubicBezTo>
                    <a:pt x="12" y="13"/>
                    <a:pt x="10" y="13"/>
                    <a:pt x="8" y="12"/>
                  </a:cubicBezTo>
                  <a:cubicBezTo>
                    <a:pt x="3" y="17"/>
                    <a:pt x="0" y="24"/>
                    <a:pt x="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25"/>
                    <a:pt x="12" y="19"/>
                    <a:pt x="15" y="14"/>
                  </a:cubicBezTo>
                  <a:close/>
                  <a:moveTo>
                    <a:pt x="21" y="5"/>
                  </a:moveTo>
                  <a:cubicBezTo>
                    <a:pt x="22" y="3"/>
                    <a:pt x="24" y="2"/>
                    <a:pt x="25" y="1"/>
                  </a:cubicBezTo>
                  <a:cubicBezTo>
                    <a:pt x="19" y="2"/>
                    <a:pt x="14" y="5"/>
                    <a:pt x="10" y="9"/>
                  </a:cubicBezTo>
                  <a:cubicBezTo>
                    <a:pt x="12" y="10"/>
                    <a:pt x="14" y="11"/>
                    <a:pt x="16" y="11"/>
                  </a:cubicBezTo>
                  <a:cubicBezTo>
                    <a:pt x="18" y="9"/>
                    <a:pt x="19" y="7"/>
                    <a:pt x="21" y="5"/>
                  </a:cubicBezTo>
                  <a:close/>
                  <a:moveTo>
                    <a:pt x="1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42"/>
                    <a:pt x="3" y="50"/>
                    <a:pt x="8" y="55"/>
                  </a:cubicBezTo>
                  <a:cubicBezTo>
                    <a:pt x="10" y="54"/>
                    <a:pt x="12" y="53"/>
                    <a:pt x="15" y="53"/>
                  </a:cubicBezTo>
                  <a:cubicBezTo>
                    <a:pt x="12" y="47"/>
                    <a:pt x="11" y="41"/>
                    <a:pt x="10" y="35"/>
                  </a:cubicBezTo>
                  <a:close/>
                  <a:moveTo>
                    <a:pt x="21" y="62"/>
                  </a:moveTo>
                  <a:cubicBezTo>
                    <a:pt x="19" y="60"/>
                    <a:pt x="18" y="58"/>
                    <a:pt x="16" y="56"/>
                  </a:cubicBezTo>
                  <a:cubicBezTo>
                    <a:pt x="14" y="56"/>
                    <a:pt x="12" y="57"/>
                    <a:pt x="10" y="58"/>
                  </a:cubicBezTo>
                  <a:cubicBezTo>
                    <a:pt x="14" y="62"/>
                    <a:pt x="19" y="64"/>
                    <a:pt x="25" y="66"/>
                  </a:cubicBezTo>
                  <a:cubicBezTo>
                    <a:pt x="24" y="65"/>
                    <a:pt x="22" y="63"/>
                    <a:pt x="21" y="62"/>
                  </a:cubicBezTo>
                  <a:close/>
                  <a:moveTo>
                    <a:pt x="18" y="52"/>
                  </a:moveTo>
                  <a:cubicBezTo>
                    <a:pt x="23" y="51"/>
                    <a:pt x="27" y="50"/>
                    <a:pt x="32" y="50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41"/>
                    <a:pt x="16" y="47"/>
                    <a:pt x="18" y="52"/>
                  </a:cubicBezTo>
                  <a:close/>
                  <a:moveTo>
                    <a:pt x="23" y="60"/>
                  </a:moveTo>
                  <a:cubicBezTo>
                    <a:pt x="26" y="63"/>
                    <a:pt x="29" y="65"/>
                    <a:pt x="32" y="6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8" y="53"/>
                    <a:pt x="24" y="54"/>
                    <a:pt x="20" y="55"/>
                  </a:cubicBezTo>
                  <a:cubicBezTo>
                    <a:pt x="21" y="57"/>
                    <a:pt x="22" y="58"/>
                    <a:pt x="23" y="60"/>
                  </a:cubicBezTo>
                  <a:close/>
                </a:path>
              </a:pathLst>
            </a:custGeom>
            <a:solidFill>
              <a:srgbClr val="8E72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8" fill="hold" grpId="0" nodeType="click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" presetClass="entr" presetSubtype="8" fill="hold" grpId="0" nodeType="click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8" fill="hold" grpId="0" nodeType="click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7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115"/>
                                </p:stCondLst>
                                <p:childTnLst>
                                  <p:par>
                                    <p:cTn id="6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735"/>
                                </p:stCondLst>
                                <p:childTnLst>
                                  <p:par>
                                    <p:cTn id="67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5" grpId="0" bldLvl="0" animBg="1"/>
          <p:bldP spid="7" grpId="0" bldLvl="0" animBg="1"/>
          <p:bldP spid="10" grpId="0" bldLvl="0" animBg="1"/>
          <p:bldP spid="33" grpId="0"/>
          <p:bldP spid="35" grpId="0"/>
          <p:bldP spid="5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7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115"/>
                                </p:stCondLst>
                                <p:childTnLst>
                                  <p:par>
                                    <p:cTn id="6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735"/>
                                </p:stCondLst>
                                <p:childTnLst>
                                  <p:par>
                                    <p:cTn id="67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5" grpId="0" bldLvl="0" animBg="1"/>
          <p:bldP spid="7" grpId="0" bldLvl="0" animBg="1"/>
          <p:bldP spid="10" grpId="0" bldLvl="0" animBg="1"/>
          <p:bldP spid="33" grpId="0"/>
          <p:bldP spid="35" grpId="0"/>
          <p:bldP spid="50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椭圆 77"/>
          <p:cNvSpPr/>
          <p:nvPr/>
        </p:nvSpPr>
        <p:spPr>
          <a:xfrm>
            <a:off x="7559930" y="2792050"/>
            <a:ext cx="4544335" cy="4544335"/>
          </a:xfrm>
          <a:prstGeom prst="ellipse">
            <a:avLst/>
          </a:prstGeom>
          <a:solidFill>
            <a:srgbClr val="8E7260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5" t="10708" r="14839" b="11148"/>
          <a:stretch>
            <a:fillRect/>
          </a:stretch>
        </p:blipFill>
        <p:spPr>
          <a:xfrm>
            <a:off x="5350130" y="1025376"/>
            <a:ext cx="5359078" cy="5359078"/>
          </a:xfrm>
          <a:custGeom>
            <a:avLst/>
            <a:gdLst>
              <a:gd name="connsiteX0" fmla="*/ 2679539 w 5359078"/>
              <a:gd name="connsiteY0" fmla="*/ 0 h 5359078"/>
              <a:gd name="connsiteX1" fmla="*/ 5359078 w 5359078"/>
              <a:gd name="connsiteY1" fmla="*/ 2679539 h 5359078"/>
              <a:gd name="connsiteX2" fmla="*/ 2679539 w 5359078"/>
              <a:gd name="connsiteY2" fmla="*/ 5359078 h 5359078"/>
              <a:gd name="connsiteX3" fmla="*/ 0 w 5359078"/>
              <a:gd name="connsiteY3" fmla="*/ 2679539 h 5359078"/>
              <a:gd name="connsiteX4" fmla="*/ 2679539 w 5359078"/>
              <a:gd name="connsiteY4" fmla="*/ 0 h 535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9078" h="5359078">
                <a:moveTo>
                  <a:pt x="2679539" y="0"/>
                </a:moveTo>
                <a:cubicBezTo>
                  <a:pt x="4159408" y="0"/>
                  <a:pt x="5359078" y="1199670"/>
                  <a:pt x="5359078" y="2679539"/>
                </a:cubicBezTo>
                <a:cubicBezTo>
                  <a:pt x="5359078" y="4159408"/>
                  <a:pt x="4159408" y="5359078"/>
                  <a:pt x="2679539" y="5359078"/>
                </a:cubicBezTo>
                <a:cubicBezTo>
                  <a:pt x="1199670" y="5359078"/>
                  <a:pt x="0" y="4159408"/>
                  <a:pt x="0" y="2679539"/>
                </a:cubicBezTo>
                <a:cubicBezTo>
                  <a:pt x="0" y="1199670"/>
                  <a:pt x="1199670" y="0"/>
                  <a:pt x="2679539" y="0"/>
                </a:cubicBezTo>
                <a:close/>
              </a:path>
            </a:pathLst>
          </a:custGeom>
          <a:effectLst>
            <a:outerShdw blurRad="977900" dist="38100" dir="8100000" sx="107000" sy="107000" algn="tr" rotWithShape="0">
              <a:prstClr val="black">
                <a:alpha val="20000"/>
              </a:prstClr>
            </a:outerShdw>
          </a:effectLst>
        </p:spPr>
      </p:pic>
      <p:sp>
        <p:nvSpPr>
          <p:cNvPr id="36" name="文本框 35"/>
          <p:cNvSpPr txBox="1"/>
          <p:nvPr/>
        </p:nvSpPr>
        <p:spPr>
          <a:xfrm>
            <a:off x="945366" y="2997029"/>
            <a:ext cx="30598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粗朗体" panose="02000000000000000000" pitchFamily="2" charset="-122"/>
                <a:ea typeface="印品粗朗体" panose="02000000000000000000" pitchFamily="2" charset="-122"/>
              </a:rPr>
              <a:t>功能展示</a:t>
            </a:r>
            <a:endParaRPr lang="zh-CN" altLang="en-US" sz="4000" spc="600" dirty="0">
              <a:solidFill>
                <a:schemeClr val="tx1">
                  <a:lumMod val="75000"/>
                  <a:lumOff val="25000"/>
                </a:schemeClr>
              </a:solidFill>
              <a:latin typeface="印品粗朗体" panose="02000000000000000000" pitchFamily="2" charset="-122"/>
              <a:ea typeface="印品粗朗体" panose="02000000000000000000" pitchFamily="2" charset="-122"/>
            </a:endParaRPr>
          </a:p>
        </p:txBody>
      </p:sp>
      <p:sp>
        <p:nvSpPr>
          <p:cNvPr id="37" name="Content Placeholder 2"/>
          <p:cNvSpPr txBox="1"/>
          <p:nvPr/>
        </p:nvSpPr>
        <p:spPr>
          <a:xfrm>
            <a:off x="993947" y="3860971"/>
            <a:ext cx="2633173" cy="32194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000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91521" y="2217629"/>
            <a:ext cx="293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spc="300" dirty="0">
                <a:solidFill>
                  <a:srgbClr val="8E7260"/>
                </a:solidFill>
                <a:latin typeface="Broadway" panose="04040905080B02020502" pitchFamily="82" charset="0"/>
                <a:ea typeface="印品粗朗体" panose="02000000000000000000" pitchFamily="2" charset="-122"/>
              </a:rPr>
              <a:t>PART 03</a:t>
            </a:r>
            <a:endParaRPr lang="zh-CN" altLang="en-US" sz="3600" spc="300" dirty="0">
              <a:solidFill>
                <a:srgbClr val="8E7260"/>
              </a:solidFill>
              <a:latin typeface="Broadway" panose="04040905080B02020502" pitchFamily="82" charset="0"/>
              <a:ea typeface="印品粗朗体" panose="02000000000000000000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-502920" y="-640080"/>
            <a:ext cx="1920240" cy="1920240"/>
          </a:xfrm>
          <a:prstGeom prst="ellipse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6" fill="hold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8" grpId="0" animBg="1"/>
          <p:bldP spid="36" grpId="0"/>
          <p:bldP spid="37" grpId="0"/>
          <p:bldP spid="3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8" grpId="0" animBg="1"/>
          <p:bldP spid="36" grpId="0"/>
          <p:bldP spid="37" grpId="0"/>
          <p:bldP spid="38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>
            <a:off x="-635" y="4480560"/>
            <a:ext cx="12192635" cy="2361565"/>
          </a:xfrm>
          <a:prstGeom prst="rect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52855" y="102235"/>
            <a:ext cx="2760345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8E7260"/>
                </a:solidFill>
                <a:effectLst/>
                <a:uLnTx/>
                <a:uFillTx/>
                <a:latin typeface="Century Gothic" panose="020B0502020202020204" pitchFamily="34" charset="0"/>
                <a:ea typeface="Hand Of Sean" panose="02000500000000000000" pitchFamily="2" charset="-122"/>
              </a:rPr>
              <a:t>广告页轮转播放</a:t>
            </a:r>
            <a:endParaRPr lang="en-US" altLang="zh-CN" sz="2400" noProof="0" dirty="0">
              <a:ln>
                <a:noFill/>
              </a:ln>
              <a:solidFill>
                <a:srgbClr val="8E7260"/>
              </a:solidFill>
              <a:effectLst/>
              <a:uLnTx/>
              <a:uFillTx/>
              <a:latin typeface="Century Gothic" panose="020B0502020202020204" pitchFamily="34" charset="0"/>
              <a:ea typeface="Hand Of Sean" panose="02000500000000000000" pitchFamily="2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8E7260"/>
                </a:solidFill>
                <a:effectLst/>
                <a:uLnTx/>
                <a:uFillTx/>
                <a:latin typeface="Century Gothic" panose="020B0502020202020204" pitchFamily="34" charset="0"/>
                <a:ea typeface="Hand Of Sean" panose="02000500000000000000" pitchFamily="2" charset="-122"/>
              </a:rPr>
              <a:t>      （动图</a:t>
            </a:r>
            <a:r>
              <a:rPr lang="zh-CN" altLang="en-US" sz="2400" noProof="0" dirty="0">
                <a:ln>
                  <a:noFill/>
                </a:ln>
                <a:solidFill>
                  <a:srgbClr val="8E7260"/>
                </a:solidFill>
                <a:effectLst/>
                <a:uLnTx/>
                <a:uFillTx/>
                <a:latin typeface="Century Gothic" panose="020B0502020202020204" pitchFamily="34" charset="0"/>
                <a:ea typeface="Hand Of Sean" panose="02000500000000000000" pitchFamily="2" charset="-122"/>
              </a:rPr>
              <a:t>）</a:t>
            </a:r>
            <a:endParaRPr lang="zh-CN" altLang="en-US" sz="2400" noProof="0" dirty="0">
              <a:ln>
                <a:noFill/>
              </a:ln>
              <a:solidFill>
                <a:srgbClr val="8E7260"/>
              </a:solidFill>
              <a:effectLst/>
              <a:uLnTx/>
              <a:uFillTx/>
              <a:latin typeface="Century Gothic" panose="020B0502020202020204" pitchFamily="34" charset="0"/>
              <a:ea typeface="Hand Of Sean" panose="020005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47310" y="1812925"/>
            <a:ext cx="6895465" cy="3653790"/>
          </a:xfrm>
          <a:prstGeom prst="rect">
            <a:avLst/>
          </a:prstGeom>
        </p:spPr>
      </p:pic>
      <p:pic>
        <p:nvPicPr>
          <p:cNvPr id="7" name="1.1广告页可以轮转播放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85215" y="1015365"/>
            <a:ext cx="2928620" cy="5842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97270" y="411480"/>
            <a:ext cx="4994910" cy="12541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8E7260"/>
                </a:solidFill>
                <a:effectLst/>
                <a:uLnTx/>
                <a:uFillTx/>
                <a:latin typeface="Century Gothic" panose="020B0502020202020204" pitchFamily="34" charset="0"/>
                <a:ea typeface="Hand Of Sean" panose="02000500000000000000" pitchFamily="2" charset="-122"/>
                <a:sym typeface="+mn-ea"/>
              </a:rPr>
              <a:t>广告画面可以在后台进行更换---广告页面存在自己的服务器上。</a:t>
            </a:r>
            <a:endParaRPr lang="en-US" altLang="zh-CN" sz="2400" noProof="0" dirty="0">
              <a:ln>
                <a:noFill/>
              </a:ln>
              <a:solidFill>
                <a:srgbClr val="8E7260"/>
              </a:solidFill>
              <a:effectLst/>
              <a:uLnTx/>
              <a:uFillTx/>
              <a:latin typeface="Century Gothic" panose="020B0502020202020204" pitchFamily="34" charset="0"/>
              <a:ea typeface="Hand Of Sean" panose="02000500000000000000" pitchFamily="2" charset="-122"/>
            </a:endParaRPr>
          </a:p>
        </p:txBody>
      </p:sp>
      <p:sp>
        <p:nvSpPr>
          <p:cNvPr id="14" name="六边形 13"/>
          <p:cNvSpPr/>
          <p:nvPr/>
        </p:nvSpPr>
        <p:spPr>
          <a:xfrm>
            <a:off x="351123" y="102325"/>
            <a:ext cx="901598" cy="777240"/>
          </a:xfrm>
          <a:prstGeom prst="hexagon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entury Gothic" panose="020B0502020202020204" pitchFamily="34" charset="0"/>
              </a:rPr>
              <a:t>1</a:t>
            </a:r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15" name="六边形 14"/>
          <p:cNvSpPr/>
          <p:nvPr/>
        </p:nvSpPr>
        <p:spPr>
          <a:xfrm>
            <a:off x="5147278" y="102325"/>
            <a:ext cx="901598" cy="777240"/>
          </a:xfrm>
          <a:prstGeom prst="hexagon">
            <a:avLst/>
          </a:prstGeom>
          <a:solidFill>
            <a:srgbClr val="8E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Century Gothic" panose="020B0502020202020204" pitchFamily="34" charset="0"/>
              </a:rPr>
              <a:t>2</a:t>
            </a:r>
            <a:endParaRPr lang="en-US" altLang="zh-CN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LIDE.DIAGRAM" val="259894"/>
</p:tagLst>
</file>

<file path=ppt/tags/tag2.xml><?xml version="1.0" encoding="utf-8"?>
<p:tagLst xmlns:p="http://schemas.openxmlformats.org/presentationml/2006/main">
  <p:tag name="KSO_WM_UNIT_PLACING_PICTURE_USER_VIEWPORT" val="{&quot;height&quot;:4440,&quot;width&quot;:16656}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938*4232*734*73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350*4082*734*73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.xml><?xml version="1.0" encoding="utf-8"?>
<p:tagLst xmlns:p="http://schemas.openxmlformats.org/presentationml/2006/main">
  <p:tag name="KSO_WM_UNIT_PLACING_PICTURE_USER_VIEWPORT" val="{&quot;height&quot;:7805,&quot;width&quot;:5732}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253*4678*734*73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1325</Words>
  <Application>WPS 演示</Application>
  <PresentationFormat>宽屏</PresentationFormat>
  <Paragraphs>214</Paragraphs>
  <Slides>18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38" baseType="lpstr">
      <vt:lpstr>Arial</vt:lpstr>
      <vt:lpstr>宋体</vt:lpstr>
      <vt:lpstr>Wingdings</vt:lpstr>
      <vt:lpstr>Century Gothic</vt:lpstr>
      <vt:lpstr>印品粗朗体</vt:lpstr>
      <vt:lpstr>华文细黑</vt:lpstr>
      <vt:lpstr>Hand Of Sean</vt:lpstr>
      <vt:lpstr>Calibri</vt:lpstr>
      <vt:lpstr>Broadway</vt:lpstr>
      <vt:lpstr>Arial</vt:lpstr>
      <vt:lpstr>微软雅黑</vt:lpstr>
      <vt:lpstr>GeosansLight</vt:lpstr>
      <vt:lpstr>Sosa</vt:lpstr>
      <vt:lpstr>等线</vt:lpstr>
      <vt:lpstr>Arial Unicode MS</vt:lpstr>
      <vt:lpstr>等线 Light</vt:lpstr>
      <vt:lpstr>Segoe Print</vt:lpstr>
      <vt:lpstr>Office 主题​​</vt:lpstr>
      <vt:lpstr>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Trent</dc:creator>
  <cp:lastModifiedBy>李沅罡</cp:lastModifiedBy>
  <cp:revision>17</cp:revision>
  <dcterms:created xsi:type="dcterms:W3CDTF">2019-05-13T22:39:00Z</dcterms:created>
  <dcterms:modified xsi:type="dcterms:W3CDTF">2020-06-20T13:10:39Z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